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8" r:id="rId5"/>
    <p:sldMasterId id="2147483668" r:id="rId6"/>
    <p:sldMasterId id="2147483678" r:id="rId7"/>
  </p:sldMasterIdLst>
  <p:notesMasterIdLst>
    <p:notesMasterId r:id="rId38"/>
  </p:notesMasterIdLst>
  <p:sldIdLst>
    <p:sldId id="269" r:id="rId8"/>
    <p:sldId id="316" r:id="rId9"/>
    <p:sldId id="374" r:id="rId10"/>
    <p:sldId id="373" r:id="rId11"/>
    <p:sldId id="370" r:id="rId12"/>
    <p:sldId id="378" r:id="rId13"/>
    <p:sldId id="380" r:id="rId14"/>
    <p:sldId id="381" r:id="rId15"/>
    <p:sldId id="379" r:id="rId16"/>
    <p:sldId id="382" r:id="rId17"/>
    <p:sldId id="383" r:id="rId18"/>
    <p:sldId id="375" r:id="rId19"/>
    <p:sldId id="420" r:id="rId20"/>
    <p:sldId id="371" r:id="rId21"/>
    <p:sldId id="343" r:id="rId22"/>
    <p:sldId id="344" r:id="rId23"/>
    <p:sldId id="377" r:id="rId24"/>
    <p:sldId id="327" r:id="rId25"/>
    <p:sldId id="354" r:id="rId26"/>
    <p:sldId id="313" r:id="rId27"/>
    <p:sldId id="314" r:id="rId28"/>
    <p:sldId id="315" r:id="rId29"/>
    <p:sldId id="329" r:id="rId30"/>
    <p:sldId id="360" r:id="rId31"/>
    <p:sldId id="320" r:id="rId32"/>
    <p:sldId id="322" r:id="rId33"/>
    <p:sldId id="321" r:id="rId34"/>
    <p:sldId id="342" r:id="rId35"/>
    <p:sldId id="369" r:id="rId36"/>
    <p:sldId id="421" r:id="rId37"/>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1">
          <p15:clr>
            <a:srgbClr val="A4A3A4"/>
          </p15:clr>
        </p15:guide>
        <p15:guide id="2" pos="3367">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C55B"/>
    <a:srgbClr val="E9BDB2"/>
    <a:srgbClr val="AA5139"/>
    <a:srgbClr val="EE2651"/>
    <a:srgbClr val="FFD820"/>
    <a:srgbClr val="00AEEF"/>
    <a:srgbClr val="1D31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339" autoAdjust="0"/>
    <p:restoredTop sz="94603" autoAdjust="0"/>
  </p:normalViewPr>
  <p:slideViewPr>
    <p:cSldViewPr snapToGrid="0">
      <p:cViewPr varScale="1">
        <p:scale>
          <a:sx n="83" d="100"/>
          <a:sy n="83" d="100"/>
        </p:scale>
        <p:origin x="690" y="84"/>
      </p:cViewPr>
      <p:guideLst>
        <p:guide orient="horz" pos="2381"/>
        <p:guide pos="3367"/>
      </p:guideLst>
    </p:cSldViewPr>
  </p:slideViewPr>
  <p:outlineViewPr>
    <p:cViewPr>
      <p:scale>
        <a:sx n="33" d="100"/>
        <a:sy n="33" d="100"/>
      </p:scale>
      <p:origin x="0" y="-2634"/>
    </p:cViewPr>
  </p:outlineViewPr>
  <p:notesTextViewPr>
    <p:cViewPr>
      <p:scale>
        <a:sx n="3" d="2"/>
        <a:sy n="3" d="2"/>
      </p:scale>
      <p:origin x="0" y="0"/>
    </p:cViewPr>
  </p:notesTextViewPr>
  <p:sorterViewPr>
    <p:cViewPr varScale="1">
      <p:scale>
        <a:sx n="100" d="100"/>
        <a:sy n="100" d="100"/>
      </p:scale>
      <p:origin x="0" y="0"/>
    </p:cViewPr>
  </p:sorterViewPr>
  <p:notesViewPr>
    <p:cSldViewPr snapToGrid="0">
      <p:cViewPr varScale="1">
        <p:scale>
          <a:sx n="137" d="100"/>
          <a:sy n="137" d="100"/>
        </p:scale>
        <p:origin x="3768"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Stickland" userId="995eddc8-125d-4fb6-b027-22a7cc33d4d9" providerId="ADAL" clId="{172AD028-4FA6-40A2-AA04-6CEDF92082A4}"/>
    <pc:docChg chg="modSld">
      <pc:chgData name="Megan Stickland" userId="995eddc8-125d-4fb6-b027-22a7cc33d4d9" providerId="ADAL" clId="{172AD028-4FA6-40A2-AA04-6CEDF92082A4}" dt="2021-09-10T07:45:09.671" v="13" actId="20577"/>
      <pc:docMkLst>
        <pc:docMk/>
      </pc:docMkLst>
      <pc:sldChg chg="modSp mod">
        <pc:chgData name="Megan Stickland" userId="995eddc8-125d-4fb6-b027-22a7cc33d4d9" providerId="ADAL" clId="{172AD028-4FA6-40A2-AA04-6CEDF92082A4}" dt="2021-09-10T07:45:09.671" v="13" actId="20577"/>
        <pc:sldMkLst>
          <pc:docMk/>
          <pc:sldMk cId="3418711436" sldId="369"/>
        </pc:sldMkLst>
        <pc:spChg chg="mod">
          <ac:chgData name="Megan Stickland" userId="995eddc8-125d-4fb6-b027-22a7cc33d4d9" providerId="ADAL" clId="{172AD028-4FA6-40A2-AA04-6CEDF92082A4}" dt="2021-09-10T07:45:09.671" v="13" actId="20577"/>
          <ac:spMkLst>
            <pc:docMk/>
            <pc:sldMk cId="3418711436" sldId="369"/>
            <ac:spMk id="6" creationId="{8F56ABF8-BFCF-4B84-A95A-7328DE9AEDE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13BEC3-5672-4008-ABCA-F10C945C4A14}" type="datetimeFigureOut">
              <a:rPr lang="en-GB" smtClean="0"/>
              <a:t>23/11/2021</a:t>
            </a:fld>
            <a:endParaRPr lang="en-GB" dirty="0"/>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C6FE1B-D046-4EB8-BFC4-4863D543C76B}" type="slidenum">
              <a:rPr lang="en-GB" smtClean="0"/>
              <a:t>‹#›</a:t>
            </a:fld>
            <a:endParaRPr lang="en-GB" dirty="0"/>
          </a:p>
        </p:txBody>
      </p:sp>
    </p:spTree>
    <p:extLst>
      <p:ext uri="{BB962C8B-B14F-4D97-AF65-F5344CB8AC3E}">
        <p14:creationId xmlns:p14="http://schemas.microsoft.com/office/powerpoint/2010/main" val="2401271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3C6FE1B-D046-4EB8-BFC4-4863D543C76B}" type="slidenum">
              <a:rPr lang="en-GB" smtClean="0"/>
              <a:t>1</a:t>
            </a:fld>
            <a:endParaRPr lang="en-GB" dirty="0"/>
          </a:p>
        </p:txBody>
      </p:sp>
    </p:spTree>
    <p:extLst>
      <p:ext uri="{BB962C8B-B14F-4D97-AF65-F5344CB8AC3E}">
        <p14:creationId xmlns:p14="http://schemas.microsoft.com/office/powerpoint/2010/main" val="3565461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3C6FE1B-D046-4EB8-BFC4-4863D543C76B}" type="slidenum">
              <a:rPr lang="en-GB" smtClean="0"/>
              <a:t>2</a:t>
            </a:fld>
            <a:endParaRPr lang="en-GB"/>
          </a:p>
        </p:txBody>
      </p:sp>
    </p:spTree>
    <p:extLst>
      <p:ext uri="{BB962C8B-B14F-4D97-AF65-F5344CB8AC3E}">
        <p14:creationId xmlns:p14="http://schemas.microsoft.com/office/powerpoint/2010/main" val="3825294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77827" name="Notes Placeholder 2"/>
          <p:cNvSpPr>
            <a:spLocks noGrp="1"/>
          </p:cNvSpPr>
          <p:nvPr>
            <p:ph type="body" idx="1"/>
          </p:nvPr>
        </p:nvSpPr>
        <p:spPr>
          <a:noFill/>
        </p:spPr>
        <p:txBody>
          <a:bodyPr/>
          <a:lstStyle/>
          <a:p>
            <a:r>
              <a:rPr lang="en-GB" altLang="en-US" dirty="0">
                <a:latin typeface="Arial" pitchFamily="34" charset="0"/>
                <a:ea typeface="ＭＳ Ｐゴシック" pitchFamily="34" charset="-128"/>
              </a:rPr>
              <a:t>Open discussion – randomly ask participants what sections they may have already chosen for one of their sections and discuss whether this meets the criteria or not.  Leaders are looking for examples of good practice and weed out incorrect activities.</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Maybe use the ball from the programmes pack and ask individuals to suggest a good volunteering activity, discuss their answer and ask to throw the ball to another participant and proceed to ask about suggestions for the other sections.</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Once complete, Leaders may find young people are keen to confirm their chosen activities – print off a number of the programme ideas/display the laminated cards from the Programmes Pack for your participants to have a look through to identify suitable activities.</a:t>
            </a:r>
          </a:p>
        </p:txBody>
      </p:sp>
      <p:sp>
        <p:nvSpPr>
          <p:cNvPr id="77828"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ea typeface="ＭＳ Ｐゴシック" pitchFamily="34" charset="-128"/>
              </a:defRPr>
            </a:lvl1pPr>
            <a:lvl2pPr marL="742950" indent="-285750" eaLnBrk="0" hangingPunct="0">
              <a:spcBef>
                <a:spcPct val="30000"/>
              </a:spcBef>
              <a:defRPr sz="1200">
                <a:solidFill>
                  <a:schemeClr val="tx1"/>
                </a:solidFill>
                <a:latin typeface="Arial" pitchFamily="34" charset="0"/>
                <a:ea typeface="ＭＳ Ｐゴシック" pitchFamily="34" charset="-128"/>
              </a:defRPr>
            </a:lvl2pPr>
            <a:lvl3pPr marL="1143000" indent="-228600" eaLnBrk="0" hangingPunct="0">
              <a:spcBef>
                <a:spcPct val="30000"/>
              </a:spcBef>
              <a:defRPr sz="1200">
                <a:solidFill>
                  <a:schemeClr val="tx1"/>
                </a:solidFill>
                <a:latin typeface="Arial" pitchFamily="34" charset="0"/>
                <a:ea typeface="ＭＳ Ｐゴシック" pitchFamily="34" charset="-128"/>
              </a:defRPr>
            </a:lvl3pPr>
            <a:lvl4pPr marL="1600200" indent="-228600" eaLnBrk="0" hangingPunct="0">
              <a:spcBef>
                <a:spcPct val="30000"/>
              </a:spcBef>
              <a:defRPr sz="1200">
                <a:solidFill>
                  <a:schemeClr val="tx1"/>
                </a:solidFill>
                <a:latin typeface="Arial" pitchFamily="34" charset="0"/>
                <a:ea typeface="ＭＳ Ｐゴシック" pitchFamily="34" charset="-128"/>
              </a:defRPr>
            </a:lvl4pPr>
            <a:lvl5pPr marL="2057400" indent="-228600" eaLnBrk="0" hangingPunct="0">
              <a:spcBef>
                <a:spcPct val="30000"/>
              </a:spcBef>
              <a:defRPr sz="1200">
                <a:solidFill>
                  <a:schemeClr val="tx1"/>
                </a:solidFill>
                <a:latin typeface="Arial"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D97D348B-5A94-4221-94AB-309D992C4343}" type="slidenum">
              <a:rPr lang="en-GB" altLang="en-US" smtClean="0"/>
              <a:pPr eaLnBrk="1" hangingPunct="1">
                <a:spcBef>
                  <a:spcPct val="0"/>
                </a:spcBef>
              </a:pPr>
              <a:t>5</a:t>
            </a:fld>
            <a:endParaRPr lang="en-GB"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78851" name="Notes Placeholder 2"/>
          <p:cNvSpPr>
            <a:spLocks noGrp="1"/>
          </p:cNvSpPr>
          <p:nvPr>
            <p:ph type="body" idx="1"/>
          </p:nvPr>
        </p:nvSpPr>
        <p:spPr>
          <a:noFill/>
        </p:spPr>
        <p:txBody>
          <a:bodyPr/>
          <a:lstStyle/>
          <a:p>
            <a:r>
              <a:rPr lang="en-GB" altLang="en-US" dirty="0">
                <a:latin typeface="Arial" pitchFamily="34" charset="0"/>
                <a:ea typeface="ＭＳ Ｐゴシック" pitchFamily="34" charset="-128"/>
              </a:rPr>
              <a:t>Discuss what is needed on Assessors reports and the additional option of Assessors submitting evidence through the portal for convenience: www.dofe.org/assessor </a:t>
            </a:r>
          </a:p>
          <a:p>
            <a:endParaRPr lang="en-GB" altLang="en-US" dirty="0">
              <a:latin typeface="Arial" pitchFamily="34" charset="0"/>
              <a:ea typeface="ＭＳ Ｐゴシック" pitchFamily="34" charset="-128"/>
            </a:endParaRPr>
          </a:p>
        </p:txBody>
      </p:sp>
      <p:sp>
        <p:nvSpPr>
          <p:cNvPr id="78852"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ea typeface="ＭＳ Ｐゴシック" pitchFamily="34" charset="-128"/>
              </a:defRPr>
            </a:lvl1pPr>
            <a:lvl2pPr marL="742950" indent="-285750" eaLnBrk="0" hangingPunct="0">
              <a:spcBef>
                <a:spcPct val="30000"/>
              </a:spcBef>
              <a:defRPr sz="1200">
                <a:solidFill>
                  <a:schemeClr val="tx1"/>
                </a:solidFill>
                <a:latin typeface="Arial" pitchFamily="34" charset="0"/>
                <a:ea typeface="ＭＳ Ｐゴシック" pitchFamily="34" charset="-128"/>
              </a:defRPr>
            </a:lvl2pPr>
            <a:lvl3pPr marL="1143000" indent="-228600" eaLnBrk="0" hangingPunct="0">
              <a:spcBef>
                <a:spcPct val="30000"/>
              </a:spcBef>
              <a:defRPr sz="1200">
                <a:solidFill>
                  <a:schemeClr val="tx1"/>
                </a:solidFill>
                <a:latin typeface="Arial" pitchFamily="34" charset="0"/>
                <a:ea typeface="ＭＳ Ｐゴシック" pitchFamily="34" charset="-128"/>
              </a:defRPr>
            </a:lvl3pPr>
            <a:lvl4pPr marL="1600200" indent="-228600" eaLnBrk="0" hangingPunct="0">
              <a:spcBef>
                <a:spcPct val="30000"/>
              </a:spcBef>
              <a:defRPr sz="1200">
                <a:solidFill>
                  <a:schemeClr val="tx1"/>
                </a:solidFill>
                <a:latin typeface="Arial" pitchFamily="34" charset="0"/>
                <a:ea typeface="ＭＳ Ｐゴシック" pitchFamily="34" charset="-128"/>
              </a:defRPr>
            </a:lvl4pPr>
            <a:lvl5pPr marL="2057400" indent="-228600" eaLnBrk="0" hangingPunct="0">
              <a:spcBef>
                <a:spcPct val="30000"/>
              </a:spcBef>
              <a:defRPr sz="1200">
                <a:solidFill>
                  <a:schemeClr val="tx1"/>
                </a:solidFill>
                <a:latin typeface="Arial"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7EE2692B-11E8-4616-B0DB-6D4A18F5C89A}" type="slidenum">
              <a:rPr lang="en-GB" altLang="en-US" smtClean="0"/>
              <a:pPr eaLnBrk="1" hangingPunct="1">
                <a:spcBef>
                  <a:spcPct val="0"/>
                </a:spcBef>
              </a:pPr>
              <a:t>14</a:t>
            </a:fld>
            <a:endParaRPr lang="en-GB"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80899" name="Notes Placeholder 2"/>
          <p:cNvSpPr>
            <a:spLocks noGrp="1"/>
          </p:cNvSpPr>
          <p:nvPr>
            <p:ph type="body" idx="1"/>
          </p:nvPr>
        </p:nvSpPr>
        <p:spPr>
          <a:noFill/>
        </p:spPr>
        <p:txBody>
          <a:bodyPr/>
          <a:lstStyle/>
          <a:p>
            <a:r>
              <a:rPr lang="en-GB" altLang="en-US" dirty="0">
                <a:latin typeface="Arial" pitchFamily="34" charset="0"/>
                <a:ea typeface="ＭＳ Ｐゴシック" pitchFamily="34" charset="-128"/>
              </a:rPr>
              <a:t>Advise participants that Verifiers are the additional tier of approval beyond the Leader. Verifiers often pick up on additional queries, so remind them to log back in to respond to any queries…..the award isn’t completed until after the Verifier is happy!</a:t>
            </a:r>
          </a:p>
        </p:txBody>
      </p:sp>
      <p:sp>
        <p:nvSpPr>
          <p:cNvPr id="80900"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ea typeface="ＭＳ Ｐゴシック" pitchFamily="34" charset="-128"/>
              </a:defRPr>
            </a:lvl1pPr>
            <a:lvl2pPr marL="742950" indent="-285750" eaLnBrk="0" hangingPunct="0">
              <a:spcBef>
                <a:spcPct val="30000"/>
              </a:spcBef>
              <a:defRPr sz="1200">
                <a:solidFill>
                  <a:schemeClr val="tx1"/>
                </a:solidFill>
                <a:latin typeface="Arial" pitchFamily="34" charset="0"/>
                <a:ea typeface="ＭＳ Ｐゴシック" pitchFamily="34" charset="-128"/>
              </a:defRPr>
            </a:lvl2pPr>
            <a:lvl3pPr marL="1143000" indent="-228600" eaLnBrk="0" hangingPunct="0">
              <a:spcBef>
                <a:spcPct val="30000"/>
              </a:spcBef>
              <a:defRPr sz="1200">
                <a:solidFill>
                  <a:schemeClr val="tx1"/>
                </a:solidFill>
                <a:latin typeface="Arial" pitchFamily="34" charset="0"/>
                <a:ea typeface="ＭＳ Ｐゴシック" pitchFamily="34" charset="-128"/>
              </a:defRPr>
            </a:lvl3pPr>
            <a:lvl4pPr marL="1600200" indent="-228600" eaLnBrk="0" hangingPunct="0">
              <a:spcBef>
                <a:spcPct val="30000"/>
              </a:spcBef>
              <a:defRPr sz="1200">
                <a:solidFill>
                  <a:schemeClr val="tx1"/>
                </a:solidFill>
                <a:latin typeface="Arial" pitchFamily="34" charset="0"/>
                <a:ea typeface="ＭＳ Ｐゴシック" pitchFamily="34" charset="-128"/>
              </a:defRPr>
            </a:lvl4pPr>
            <a:lvl5pPr marL="2057400" indent="-228600" eaLnBrk="0" hangingPunct="0">
              <a:spcBef>
                <a:spcPct val="30000"/>
              </a:spcBef>
              <a:defRPr sz="1200">
                <a:solidFill>
                  <a:schemeClr val="tx1"/>
                </a:solidFill>
                <a:latin typeface="Arial"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02CEE369-D7CC-4F84-9841-0D515D6027A5}" type="slidenum">
              <a:rPr lang="en-GB" altLang="en-US" smtClean="0"/>
              <a:pPr eaLnBrk="1" hangingPunct="1">
                <a:spcBef>
                  <a:spcPct val="0"/>
                </a:spcBef>
              </a:pPr>
              <a:t>15</a:t>
            </a:fld>
            <a:endParaRPr lang="en-GB"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81923" name="Notes Placeholder 2"/>
          <p:cNvSpPr>
            <a:spLocks noGrp="1"/>
          </p:cNvSpPr>
          <p:nvPr>
            <p:ph type="body" idx="1"/>
          </p:nvPr>
        </p:nvSpPr>
        <p:spPr>
          <a:noFill/>
        </p:spPr>
        <p:txBody>
          <a:bodyPr/>
          <a:lstStyle/>
          <a:p>
            <a:endParaRPr lang="en-GB" altLang="en-US" dirty="0">
              <a:latin typeface="Arial" pitchFamily="34" charset="0"/>
              <a:ea typeface="ＭＳ Ｐゴシック" pitchFamily="34" charset="-128"/>
            </a:endParaRPr>
          </a:p>
        </p:txBody>
      </p:sp>
      <p:sp>
        <p:nvSpPr>
          <p:cNvPr id="81924"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ea typeface="ＭＳ Ｐゴシック" pitchFamily="34" charset="-128"/>
              </a:defRPr>
            </a:lvl1pPr>
            <a:lvl2pPr marL="742950" indent="-285750" eaLnBrk="0" hangingPunct="0">
              <a:spcBef>
                <a:spcPct val="30000"/>
              </a:spcBef>
              <a:defRPr sz="1200">
                <a:solidFill>
                  <a:schemeClr val="tx1"/>
                </a:solidFill>
                <a:latin typeface="Arial" pitchFamily="34" charset="0"/>
                <a:ea typeface="ＭＳ Ｐゴシック" pitchFamily="34" charset="-128"/>
              </a:defRPr>
            </a:lvl2pPr>
            <a:lvl3pPr marL="1143000" indent="-228600" eaLnBrk="0" hangingPunct="0">
              <a:spcBef>
                <a:spcPct val="30000"/>
              </a:spcBef>
              <a:defRPr sz="1200">
                <a:solidFill>
                  <a:schemeClr val="tx1"/>
                </a:solidFill>
                <a:latin typeface="Arial" pitchFamily="34" charset="0"/>
                <a:ea typeface="ＭＳ Ｐゴシック" pitchFamily="34" charset="-128"/>
              </a:defRPr>
            </a:lvl3pPr>
            <a:lvl4pPr marL="1600200" indent="-228600" eaLnBrk="0" hangingPunct="0">
              <a:spcBef>
                <a:spcPct val="30000"/>
              </a:spcBef>
              <a:defRPr sz="1200">
                <a:solidFill>
                  <a:schemeClr val="tx1"/>
                </a:solidFill>
                <a:latin typeface="Arial" pitchFamily="34" charset="0"/>
                <a:ea typeface="ＭＳ Ｐゴシック" pitchFamily="34" charset="-128"/>
              </a:defRPr>
            </a:lvl4pPr>
            <a:lvl5pPr marL="2057400" indent="-228600" eaLnBrk="0" hangingPunct="0">
              <a:spcBef>
                <a:spcPct val="30000"/>
              </a:spcBef>
              <a:defRPr sz="1200">
                <a:solidFill>
                  <a:schemeClr val="tx1"/>
                </a:solidFill>
                <a:latin typeface="Arial"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49BEFF68-78CA-4704-908B-69881B11C612}" type="slidenum">
              <a:rPr lang="en-GB" altLang="en-US" smtClean="0"/>
              <a:pPr eaLnBrk="1" hangingPunct="1">
                <a:spcBef>
                  <a:spcPct val="0"/>
                </a:spcBef>
              </a:pPr>
              <a:t>16</a:t>
            </a:fld>
            <a:endParaRPr lang="en-GB"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3C6FE1B-D046-4EB8-BFC4-4863D543C76B}" type="slidenum">
              <a:rPr lang="en-GB" smtClean="0"/>
              <a:t>19</a:t>
            </a:fld>
            <a:endParaRPr lang="en-GB" dirty="0"/>
          </a:p>
        </p:txBody>
      </p:sp>
    </p:spTree>
    <p:extLst>
      <p:ext uri="{BB962C8B-B14F-4D97-AF65-F5344CB8AC3E}">
        <p14:creationId xmlns:p14="http://schemas.microsoft.com/office/powerpoint/2010/main" val="1929653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3C6FE1B-D046-4EB8-BFC4-4863D543C76B}" type="slidenum">
              <a:rPr lang="en-GB" smtClean="0"/>
              <a:t>24</a:t>
            </a:fld>
            <a:endParaRPr lang="en-GB" dirty="0"/>
          </a:p>
        </p:txBody>
      </p:sp>
    </p:spTree>
    <p:extLst>
      <p:ext uri="{BB962C8B-B14F-4D97-AF65-F5344CB8AC3E}">
        <p14:creationId xmlns:p14="http://schemas.microsoft.com/office/powerpoint/2010/main" val="1616547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79875" name="Notes Placeholder 2"/>
          <p:cNvSpPr>
            <a:spLocks noGrp="1"/>
          </p:cNvSpPr>
          <p:nvPr>
            <p:ph type="body" idx="1"/>
          </p:nvPr>
        </p:nvSpPr>
        <p:spPr>
          <a:noFill/>
        </p:spPr>
        <p:txBody>
          <a:bodyPr/>
          <a:lstStyle/>
          <a:p>
            <a:r>
              <a:rPr lang="en-GB" altLang="en-US" dirty="0">
                <a:latin typeface="Arial" pitchFamily="34" charset="0"/>
                <a:ea typeface="ＭＳ Ｐゴシック" pitchFamily="34" charset="-128"/>
              </a:rPr>
              <a:t>Advise participants that Verifiers are the additional tier of approval beyond the Leader. Verifiers often pick up on additional queries, so remind them to log back in to respond to any queries…..the award isn’t completed until after the Verifier is happy!</a:t>
            </a:r>
          </a:p>
        </p:txBody>
      </p:sp>
      <p:sp>
        <p:nvSpPr>
          <p:cNvPr id="79876"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pitchFamily="34" charset="0"/>
                <a:ea typeface="ＭＳ Ｐゴシック" pitchFamily="34" charset="-128"/>
              </a:defRPr>
            </a:lvl1pPr>
            <a:lvl2pPr marL="742950" indent="-285750" eaLnBrk="0" hangingPunct="0">
              <a:spcBef>
                <a:spcPct val="30000"/>
              </a:spcBef>
              <a:defRPr sz="1200">
                <a:solidFill>
                  <a:schemeClr val="tx1"/>
                </a:solidFill>
                <a:latin typeface="Arial" pitchFamily="34" charset="0"/>
                <a:ea typeface="ＭＳ Ｐゴシック" pitchFamily="34" charset="-128"/>
              </a:defRPr>
            </a:lvl2pPr>
            <a:lvl3pPr marL="1143000" indent="-228600" eaLnBrk="0" hangingPunct="0">
              <a:spcBef>
                <a:spcPct val="30000"/>
              </a:spcBef>
              <a:defRPr sz="1200">
                <a:solidFill>
                  <a:schemeClr val="tx1"/>
                </a:solidFill>
                <a:latin typeface="Arial" pitchFamily="34" charset="0"/>
                <a:ea typeface="ＭＳ Ｐゴシック" pitchFamily="34" charset="-128"/>
              </a:defRPr>
            </a:lvl3pPr>
            <a:lvl4pPr marL="1600200" indent="-228600" eaLnBrk="0" hangingPunct="0">
              <a:spcBef>
                <a:spcPct val="30000"/>
              </a:spcBef>
              <a:defRPr sz="1200">
                <a:solidFill>
                  <a:schemeClr val="tx1"/>
                </a:solidFill>
                <a:latin typeface="Arial" pitchFamily="34" charset="0"/>
                <a:ea typeface="ＭＳ Ｐゴシック" pitchFamily="34" charset="-128"/>
              </a:defRPr>
            </a:lvl4pPr>
            <a:lvl5pPr marL="2057400" indent="-228600" eaLnBrk="0" hangingPunct="0">
              <a:spcBef>
                <a:spcPct val="30000"/>
              </a:spcBef>
              <a:defRPr sz="1200">
                <a:solidFill>
                  <a:schemeClr val="tx1"/>
                </a:solidFill>
                <a:latin typeface="Arial"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AAC040EA-9FE5-47AE-84C4-34A1CC4898E4}" type="slidenum">
              <a:rPr lang="en-GB" altLang="en-US" smtClean="0"/>
              <a:pPr eaLnBrk="1" hangingPunct="1">
                <a:spcBef>
                  <a:spcPct val="0"/>
                </a:spcBef>
              </a:pPr>
              <a:t>28</a:t>
            </a:fld>
            <a:endParaRPr lang="en-GB"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3C6FE1B-D046-4EB8-BFC4-4863D543C76B}" type="slidenum">
              <a:rPr lang="en-GB" smtClean="0"/>
              <a:t>29</a:t>
            </a:fld>
            <a:endParaRPr lang="en-GB" dirty="0"/>
          </a:p>
        </p:txBody>
      </p:sp>
    </p:spTree>
    <p:extLst>
      <p:ext uri="{BB962C8B-B14F-4D97-AF65-F5344CB8AC3E}">
        <p14:creationId xmlns:p14="http://schemas.microsoft.com/office/powerpoint/2010/main" val="1502890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3C6FE1B-D046-4EB8-BFC4-4863D543C76B}" type="slidenum">
              <a:rPr lang="en-GB" smtClean="0"/>
              <a:t>30</a:t>
            </a:fld>
            <a:endParaRPr lang="en-GB" dirty="0"/>
          </a:p>
        </p:txBody>
      </p:sp>
    </p:spTree>
    <p:extLst>
      <p:ext uri="{BB962C8B-B14F-4D97-AF65-F5344CB8AC3E}">
        <p14:creationId xmlns:p14="http://schemas.microsoft.com/office/powerpoint/2010/main" val="39013629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20700" y="2538000"/>
            <a:ext cx="9650413" cy="1440000"/>
          </a:xfrm>
          <a:noFill/>
        </p:spPr>
        <p:txBody>
          <a:bodyPr lIns="0" bIns="0" anchor="b">
            <a:noAutofit/>
          </a:bodyPr>
          <a:lstStyle>
            <a:lvl1pPr algn="l">
              <a:lnSpc>
                <a:spcPct val="90000"/>
              </a:lnSpc>
              <a:defRPr sz="680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520701" y="4032000"/>
            <a:ext cx="9650412" cy="1080000"/>
          </a:xfrm>
          <a:noFill/>
        </p:spPr>
        <p:txBody>
          <a:bodyPr lIns="0" bIns="0">
            <a:noAutofit/>
          </a:bodyPr>
          <a:lstStyle>
            <a:lvl1pPr marL="0" indent="0" algn="l">
              <a:spcBef>
                <a:spcPts val="0"/>
              </a:spcBef>
              <a:buNone/>
              <a:defRPr sz="3200" b="1">
                <a:solidFill>
                  <a:schemeClr val="bg1"/>
                </a:solidFill>
              </a:defRPr>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GB" dirty="0"/>
          </a:p>
        </p:txBody>
      </p:sp>
      <p:sp>
        <p:nvSpPr>
          <p:cNvPr id="4" name="Date Placeholder 3"/>
          <p:cNvSpPr>
            <a:spLocks noGrp="1"/>
          </p:cNvSpPr>
          <p:nvPr>
            <p:ph type="dt" sz="half" idx="10"/>
          </p:nvPr>
        </p:nvSpPr>
        <p:spPr>
          <a:xfrm>
            <a:off x="538163" y="6923444"/>
            <a:ext cx="2405658" cy="216000"/>
          </a:xfrm>
        </p:spPr>
        <p:txBody>
          <a:bodyPr>
            <a:noAutofit/>
          </a:bodyPr>
          <a:lstStyle>
            <a:lvl1pPr algn="l">
              <a:lnSpc>
                <a:spcPct val="100000"/>
              </a:lnSpc>
              <a:defRPr sz="2500">
                <a:solidFill>
                  <a:schemeClr val="bg1"/>
                </a:solidFill>
              </a:defRPr>
            </a:lvl1pPr>
          </a:lstStyle>
          <a:p>
            <a:r>
              <a:rPr lang="en-US" dirty="0"/>
              <a:t>23 March 2018</a:t>
            </a:r>
            <a:endParaRPr lang="en-GB" dirty="0"/>
          </a:p>
        </p:txBody>
      </p:sp>
      <p:sp>
        <p:nvSpPr>
          <p:cNvPr id="5" name="Footer Placeholder 4"/>
          <p:cNvSpPr>
            <a:spLocks noGrp="1"/>
          </p:cNvSpPr>
          <p:nvPr>
            <p:ph type="ftr" sz="quarter" idx="11"/>
          </p:nvPr>
        </p:nvSpPr>
        <p:spPr>
          <a:xfrm>
            <a:off x="4387718" y="6876950"/>
            <a:ext cx="3608487" cy="216000"/>
          </a:xfrm>
        </p:spPr>
        <p:txBody>
          <a:bodyPr>
            <a:noAutofit/>
          </a:bodyPr>
          <a:lstStyle>
            <a:lvl1pPr>
              <a:defRPr>
                <a:solidFill>
                  <a:srgbClr val="8400C6">
                    <a:alpha val="0"/>
                  </a:srgbClr>
                </a:solidFill>
              </a:defRPr>
            </a:lvl1pPr>
          </a:lstStyle>
          <a:p>
            <a:r>
              <a:rPr lang="en-GB" dirty="0"/>
              <a:t>Update footer details using Insert &gt; Header &amp; Footer</a:t>
            </a:r>
          </a:p>
        </p:txBody>
      </p:sp>
      <p:sp>
        <p:nvSpPr>
          <p:cNvPr id="6" name="Slide Number Placeholder 5"/>
          <p:cNvSpPr>
            <a:spLocks noGrp="1"/>
          </p:cNvSpPr>
          <p:nvPr>
            <p:ph type="sldNum" sz="quarter" idx="12"/>
          </p:nvPr>
        </p:nvSpPr>
        <p:spPr>
          <a:xfrm>
            <a:off x="3919718" y="6876950"/>
            <a:ext cx="468000" cy="216000"/>
          </a:xfrm>
        </p:spPr>
        <p:txBody>
          <a:bodyPr>
            <a:noAutofit/>
          </a:bodyPr>
          <a:lstStyle>
            <a:lvl1pPr>
              <a:defRPr>
                <a:solidFill>
                  <a:srgbClr val="8400C6">
                    <a:alpha val="0"/>
                  </a:srgbClr>
                </a:solidFill>
              </a:defRPr>
            </a:lvl1pPr>
          </a:lstStyle>
          <a:p>
            <a:fld id="{FD28B870-EEFD-41FE-9A4E-B1C66D221408}" type="slidenum">
              <a:rPr lang="en-GB" smtClean="0"/>
              <a:pPr/>
              <a:t>‹#›</a:t>
            </a:fld>
            <a:endParaRPr lang="en-GB" dirty="0"/>
          </a:p>
        </p:txBody>
      </p:sp>
      <p:sp>
        <p:nvSpPr>
          <p:cNvPr id="7" name="Rectangle 6"/>
          <p:cNvSpPr/>
          <p:nvPr userDrawn="1"/>
        </p:nvSpPr>
        <p:spPr>
          <a:xfrm>
            <a:off x="0" y="0"/>
            <a:ext cx="2196000" cy="205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87919" y="396000"/>
            <a:ext cx="1020161" cy="1260000"/>
          </a:xfrm>
          <a:prstGeom prst="rect">
            <a:avLst/>
          </a:prstGeom>
        </p:spPr>
      </p:pic>
      <p:sp>
        <p:nvSpPr>
          <p:cNvPr id="9" name="TextBox 8"/>
          <p:cNvSpPr txBox="1"/>
          <p:nvPr userDrawn="1"/>
        </p:nvSpPr>
        <p:spPr>
          <a:xfrm>
            <a:off x="8371113" y="6876000"/>
            <a:ext cx="1800000" cy="216000"/>
          </a:xfrm>
          <a:prstGeom prst="rect">
            <a:avLst/>
          </a:prstGeom>
        </p:spPr>
        <p:txBody>
          <a:bodyPr vert="horz" lIns="0" tIns="0" rIns="0" bIns="0" rtlCol="0" anchor="b" anchorCtr="0">
            <a:noAutofit/>
          </a:bodyPr>
          <a:lstStyle>
            <a:defPPr>
              <a:defRPr lang="en-US"/>
            </a:defPPr>
            <a:lvl1pPr>
              <a:defRPr sz="900" b="1">
                <a:solidFill>
                  <a:srgbClr val="8400C6"/>
                </a:solidFill>
              </a:defRPr>
            </a:lvl1pPr>
          </a:lstStyle>
          <a:p>
            <a:pPr lvl="0" algn="r"/>
            <a:r>
              <a:rPr lang="en-GB" dirty="0">
                <a:solidFill>
                  <a:schemeClr val="bg1"/>
                </a:solidFill>
              </a:rPr>
              <a:t>The Duke of Edinburgh’s Award</a:t>
            </a:r>
          </a:p>
        </p:txBody>
      </p:sp>
    </p:spTree>
    <p:extLst>
      <p:ext uri="{BB962C8B-B14F-4D97-AF65-F5344CB8AC3E}">
        <p14:creationId xmlns:p14="http://schemas.microsoft.com/office/powerpoint/2010/main" val="1917836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0700" y="2536155"/>
            <a:ext cx="9650413" cy="1440000"/>
          </a:xfrm>
          <a:noFill/>
        </p:spPr>
        <p:txBody>
          <a:bodyPr lIns="0" bIns="0" anchor="b">
            <a:noAutofit/>
          </a:bodyPr>
          <a:lstStyle>
            <a:lvl1pPr>
              <a:lnSpc>
                <a:spcPct val="90000"/>
              </a:lnSpc>
              <a:defRPr sz="68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520700" y="4032000"/>
            <a:ext cx="9650413" cy="1080000"/>
          </a:xfrm>
          <a:noFill/>
        </p:spPr>
        <p:txBody>
          <a:bodyPr lIns="0" bIns="0">
            <a:noAutofit/>
          </a:bodyPr>
          <a:lstStyle>
            <a:lvl1pPr marL="0" indent="0">
              <a:spcBef>
                <a:spcPts val="0"/>
              </a:spcBef>
              <a:buNone/>
              <a:defRPr sz="3200" b="1">
                <a:solidFill>
                  <a:schemeClr val="bg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Tree>
    <p:extLst>
      <p:ext uri="{BB962C8B-B14F-4D97-AF65-F5344CB8AC3E}">
        <p14:creationId xmlns:p14="http://schemas.microsoft.com/office/powerpoint/2010/main" val="150274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r>
              <a:rPr lang="en-US" dirty="0"/>
              <a:t>23 March 2018</a:t>
            </a:r>
            <a:endParaRPr lang="en-GB" dirty="0"/>
          </a:p>
        </p:txBody>
      </p:sp>
      <p:sp>
        <p:nvSpPr>
          <p:cNvPr id="5" name="Footer Placeholder 4"/>
          <p:cNvSpPr>
            <a:spLocks noGrp="1"/>
          </p:cNvSpPr>
          <p:nvPr>
            <p:ph type="ftr" sz="quarter" idx="11"/>
          </p:nvPr>
        </p:nvSpPr>
        <p:spPr/>
        <p:txBody>
          <a:bodyPr/>
          <a:lstStyle/>
          <a:p>
            <a:r>
              <a:rPr lang="en-GB" dirty="0"/>
              <a:t>Update footer details using Insert &gt; Header &amp; Footer</a:t>
            </a:r>
          </a:p>
        </p:txBody>
      </p:sp>
      <p:sp>
        <p:nvSpPr>
          <p:cNvPr id="6" name="Slide Number Placeholder 5"/>
          <p:cNvSpPr>
            <a:spLocks noGrp="1"/>
          </p:cNvSpPr>
          <p:nvPr>
            <p:ph type="sldNum" sz="quarter" idx="12"/>
          </p:nvPr>
        </p:nvSpPr>
        <p:spPr/>
        <p:txBody>
          <a:bodyPr/>
          <a:lstStyle/>
          <a:p>
            <a:fld id="{FD28B870-EEFD-41FE-9A4E-B1C66D221408}" type="slidenum">
              <a:rPr lang="en-GB" smtClean="0"/>
              <a:t>‹#›</a:t>
            </a:fld>
            <a:endParaRPr lang="en-GB" dirty="0"/>
          </a:p>
        </p:txBody>
      </p:sp>
      <p:sp>
        <p:nvSpPr>
          <p:cNvPr id="8" name="Subtitle 2">
            <a:extLst>
              <a:ext uri="{FF2B5EF4-FFF2-40B4-BE49-F238E27FC236}">
                <a16:creationId xmlns:a16="http://schemas.microsoft.com/office/drawing/2014/main" id="{57FA0C15-1AC7-DE4B-B585-6F5A83F4A16D}"/>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209645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960000" cy="40671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5742800" y="2484438"/>
            <a:ext cx="3960000" cy="40671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r>
              <a:rPr lang="en-US" dirty="0"/>
              <a:t>23 March 2018</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9" name="Subtitle 2">
            <a:extLst>
              <a:ext uri="{FF2B5EF4-FFF2-40B4-BE49-F238E27FC236}">
                <a16:creationId xmlns:a16="http://schemas.microsoft.com/office/drawing/2014/main" id="{CE32E459-6E63-2940-A9D9-84BA988CA145}"/>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257924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amp; Photo">
    <p:spTree>
      <p:nvGrpSpPr>
        <p:cNvPr id="1" name=""/>
        <p:cNvGrpSpPr/>
        <p:nvPr/>
      </p:nvGrpSpPr>
      <p:grpSpPr>
        <a:xfrm>
          <a:off x="0" y="0"/>
          <a:ext cx="0" cy="0"/>
          <a:chOff x="0" y="0"/>
          <a:chExt cx="0" cy="0"/>
        </a:xfrm>
      </p:grpSpPr>
      <p:sp>
        <p:nvSpPr>
          <p:cNvPr id="8" name="Rectangle 7"/>
          <p:cNvSpPr/>
          <p:nvPr userDrawn="1"/>
        </p:nvSpPr>
        <p:spPr>
          <a:xfrm>
            <a:off x="196850" y="1817688"/>
            <a:ext cx="514826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600000" cy="40671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r>
              <a:rPr lang="en-US" dirty="0"/>
              <a:t>23 March 2018</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10" name="Picture Placeholder 9"/>
          <p:cNvSpPr>
            <a:spLocks noGrp="1"/>
          </p:cNvSpPr>
          <p:nvPr>
            <p:ph type="pic" sz="quarter" idx="13" hasCustomPrompt="1"/>
          </p:nvPr>
        </p:nvSpPr>
        <p:spPr>
          <a:xfrm>
            <a:off x="5345113" y="1817688"/>
            <a:ext cx="5149850" cy="5543550"/>
          </a:xfrm>
        </p:spPr>
        <p:txBody>
          <a:bodyPr/>
          <a:lstStyle>
            <a:lvl1pPr algn="ctr">
              <a:defRPr/>
            </a:lvl1pPr>
          </a:lstStyle>
          <a:p>
            <a:r>
              <a:rPr lang="en-GB" dirty="0"/>
              <a:t>Click icon to add photo </a:t>
            </a:r>
            <a:br>
              <a:rPr lang="en-GB" dirty="0"/>
            </a:br>
            <a:r>
              <a:rPr lang="en-GB" dirty="0"/>
              <a:t>(will crop automatically to 154x143mm)</a:t>
            </a:r>
          </a:p>
        </p:txBody>
      </p:sp>
      <p:sp>
        <p:nvSpPr>
          <p:cNvPr id="9" name="Subtitle 2">
            <a:extLst>
              <a:ext uri="{FF2B5EF4-FFF2-40B4-BE49-F238E27FC236}">
                <a16:creationId xmlns:a16="http://schemas.microsoft.com/office/drawing/2014/main" id="{FB50DB3C-5065-304F-83CF-D1FA05BCE3CC}"/>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1708748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3"/>
            <a:ext cx="9221689" cy="1461188"/>
          </a:xfrm>
        </p:spPr>
        <p:txBody>
          <a:bodyPr/>
          <a:lstStyle/>
          <a:p>
            <a:r>
              <a:rPr lang="en-US"/>
              <a:t>Click to edit Master title style</a:t>
            </a:r>
            <a:endParaRPr lang="en-GB"/>
          </a:p>
        </p:txBody>
      </p:sp>
      <p:sp>
        <p:nvSpPr>
          <p:cNvPr id="3" name="Text Placeholder 2"/>
          <p:cNvSpPr>
            <a:spLocks noGrp="1"/>
          </p:cNvSpPr>
          <p:nvPr>
            <p:ph type="body" idx="1"/>
          </p:nvPr>
        </p:nvSpPr>
        <p:spPr>
          <a:xfrm>
            <a:off x="736455" y="1853171"/>
            <a:ext cx="4523138"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5" y="2761381"/>
            <a:ext cx="4523138"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2730"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0"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4133069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2"/>
        </a:solidFill>
        <a:effectLst/>
      </p:bgPr>
    </p:bg>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
        <p:nvSpPr>
          <p:cNvPr id="5" name="Text Placeholder 4"/>
          <p:cNvSpPr>
            <a:spLocks noGrp="1"/>
          </p:cNvSpPr>
          <p:nvPr>
            <p:ph type="body" sz="quarter" idx="13" hasCustomPrompt="1"/>
          </p:nvPr>
        </p:nvSpPr>
        <p:spPr>
          <a:xfrm>
            <a:off x="1745113" y="3000468"/>
            <a:ext cx="7200000" cy="1559942"/>
          </a:xfrm>
        </p:spPr>
        <p:txBody>
          <a:bodyPr lIns="468000" tIns="360000" bIns="432000" anchor="ctr" anchorCtr="0">
            <a:spAutoFit/>
          </a:bodyPr>
          <a:lstStyle>
            <a:lvl1pPr>
              <a:spcAft>
                <a:spcPts val="0"/>
              </a:spcAft>
              <a:defRPr sz="2400">
                <a:solidFill>
                  <a:schemeClr val="accent1"/>
                </a:solidFill>
              </a:defRPr>
            </a:lvl1pPr>
            <a:lvl2pPr>
              <a:defRPr sz="1300" b="1" cap="all" baseline="0">
                <a:solidFill>
                  <a:schemeClr val="accent1"/>
                </a:solidFill>
              </a:defRPr>
            </a:lvl2pPr>
          </a:lstStyle>
          <a:p>
            <a:pPr lvl="0"/>
            <a:r>
              <a:rPr lang="en-GB" dirty="0"/>
              <a:t>Level 1 (quote)</a:t>
            </a:r>
          </a:p>
          <a:p>
            <a:pPr lvl="1"/>
            <a:r>
              <a:rPr lang="en-GB" dirty="0"/>
              <a:t>Level 2 (quote source)</a:t>
            </a:r>
          </a:p>
        </p:txBody>
      </p:sp>
    </p:spTree>
    <p:extLst>
      <p:ext uri="{BB962C8B-B14F-4D97-AF65-F5344CB8AC3E}">
        <p14:creationId xmlns:p14="http://schemas.microsoft.com/office/powerpoint/2010/main" val="553643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US" dirty="0"/>
              <a:t>23 March 2018</a:t>
            </a:r>
            <a:endParaRPr lang="en-GB" dirty="0"/>
          </a:p>
        </p:txBody>
      </p:sp>
      <p:sp>
        <p:nvSpPr>
          <p:cNvPr id="4" name="Footer Placeholder 3"/>
          <p:cNvSpPr>
            <a:spLocks noGrp="1"/>
          </p:cNvSpPr>
          <p:nvPr>
            <p:ph type="ftr" sz="quarter" idx="11"/>
          </p:nvPr>
        </p:nvSpPr>
        <p:spPr/>
        <p:txBody>
          <a:bodyPr/>
          <a:lstStyle/>
          <a:p>
            <a:r>
              <a:rPr lang="en-GB" dirty="0"/>
              <a:t>Update footer details using Insert &gt; Header &amp; Footer</a:t>
            </a:r>
          </a:p>
        </p:txBody>
      </p:sp>
      <p:sp>
        <p:nvSpPr>
          <p:cNvPr id="5" name="Slide Number Placeholder 4"/>
          <p:cNvSpPr>
            <a:spLocks noGrp="1"/>
          </p:cNvSpPr>
          <p:nvPr>
            <p:ph type="sldNum" sz="quarter" idx="12"/>
          </p:nvPr>
        </p:nvSpPr>
        <p:spPr/>
        <p:txBody>
          <a:bodyPr/>
          <a:lstStyle/>
          <a:p>
            <a:fld id="{FD28B870-EEFD-41FE-9A4E-B1C66D221408}" type="slidenum">
              <a:rPr lang="en-GB" smtClean="0"/>
              <a:t>‹#›</a:t>
            </a:fld>
            <a:endParaRPr lang="en-GB" dirty="0"/>
          </a:p>
        </p:txBody>
      </p:sp>
      <p:sp>
        <p:nvSpPr>
          <p:cNvPr id="6" name="Subtitle 2">
            <a:extLst>
              <a:ext uri="{FF2B5EF4-FFF2-40B4-BE49-F238E27FC236}">
                <a16:creationId xmlns:a16="http://schemas.microsoft.com/office/drawing/2014/main" id="{73BB907D-1448-D248-8B10-75E4CBB399F2}"/>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689681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23 March 2018</a:t>
            </a:r>
            <a:endParaRPr lang="en-GB" dirty="0"/>
          </a:p>
        </p:txBody>
      </p:sp>
      <p:sp>
        <p:nvSpPr>
          <p:cNvPr id="3" name="Footer Placeholder 2"/>
          <p:cNvSpPr>
            <a:spLocks noGrp="1"/>
          </p:cNvSpPr>
          <p:nvPr>
            <p:ph type="ftr" sz="quarter" idx="11"/>
          </p:nvPr>
        </p:nvSpPr>
        <p:spPr/>
        <p:txBody>
          <a:bodyPr/>
          <a:lstStyle/>
          <a:p>
            <a:r>
              <a:rPr lang="en-GB" dirty="0"/>
              <a:t>Update footer details using Insert &gt; Header &amp; Footer</a:t>
            </a:r>
          </a:p>
        </p:txBody>
      </p:sp>
      <p:sp>
        <p:nvSpPr>
          <p:cNvPr id="4" name="Slide Number Placeholder 3"/>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4145196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20700" y="2538000"/>
            <a:ext cx="9650413" cy="1440000"/>
          </a:xfrm>
          <a:noFill/>
        </p:spPr>
        <p:txBody>
          <a:bodyPr lIns="0" bIns="0" anchor="b">
            <a:noAutofit/>
          </a:bodyPr>
          <a:lstStyle>
            <a:lvl1pPr algn="l">
              <a:lnSpc>
                <a:spcPct val="90000"/>
              </a:lnSpc>
              <a:defRPr sz="6800">
                <a:solidFill>
                  <a:schemeClr val="bg1"/>
                </a:solidFill>
              </a:defRPr>
            </a:lvl1pPr>
          </a:lstStyle>
          <a:p>
            <a:r>
              <a:rPr lang="en-US" dirty="0"/>
              <a:t>Click to edit Master title style</a:t>
            </a:r>
            <a:endParaRPr lang="en-GB" dirty="0"/>
          </a:p>
        </p:txBody>
      </p:sp>
      <p:sp>
        <p:nvSpPr>
          <p:cNvPr id="3" name="Subtitle 2"/>
          <p:cNvSpPr>
            <a:spLocks noGrp="1"/>
          </p:cNvSpPr>
          <p:nvPr>
            <p:ph type="subTitle" idx="1"/>
          </p:nvPr>
        </p:nvSpPr>
        <p:spPr>
          <a:xfrm>
            <a:off x="520701" y="4032000"/>
            <a:ext cx="9650412" cy="1080000"/>
          </a:xfrm>
          <a:noFill/>
        </p:spPr>
        <p:txBody>
          <a:bodyPr lIns="0" bIns="0">
            <a:noAutofit/>
          </a:bodyPr>
          <a:lstStyle>
            <a:lvl1pPr marL="0" indent="0" algn="l">
              <a:spcBef>
                <a:spcPts val="0"/>
              </a:spcBef>
              <a:buNone/>
              <a:defRPr sz="3200" b="1">
                <a:solidFill>
                  <a:schemeClr val="bg1"/>
                </a:solidFill>
              </a:defRPr>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dirty="0"/>
              <a:t>Click to edit Master subtitle style</a:t>
            </a:r>
            <a:endParaRPr lang="en-GB" dirty="0"/>
          </a:p>
        </p:txBody>
      </p:sp>
      <p:sp>
        <p:nvSpPr>
          <p:cNvPr id="4" name="Date Placeholder 3"/>
          <p:cNvSpPr>
            <a:spLocks noGrp="1"/>
          </p:cNvSpPr>
          <p:nvPr>
            <p:ph type="dt" sz="half" idx="10"/>
          </p:nvPr>
        </p:nvSpPr>
        <p:spPr>
          <a:xfrm>
            <a:off x="538163" y="6923444"/>
            <a:ext cx="2405658" cy="216000"/>
          </a:xfrm>
        </p:spPr>
        <p:txBody>
          <a:bodyPr>
            <a:noAutofit/>
          </a:bodyPr>
          <a:lstStyle>
            <a:lvl1pPr algn="l">
              <a:lnSpc>
                <a:spcPct val="100000"/>
              </a:lnSpc>
              <a:defRPr sz="2500">
                <a:solidFill>
                  <a:schemeClr val="bg1"/>
                </a:solidFill>
              </a:defRPr>
            </a:lvl1pPr>
          </a:lstStyle>
          <a:p>
            <a:r>
              <a:rPr lang="en-US" dirty="0"/>
              <a:t>23 March 2018</a:t>
            </a:r>
            <a:endParaRPr lang="en-GB" dirty="0"/>
          </a:p>
        </p:txBody>
      </p:sp>
      <p:sp>
        <p:nvSpPr>
          <p:cNvPr id="5" name="Footer Placeholder 4"/>
          <p:cNvSpPr>
            <a:spLocks noGrp="1"/>
          </p:cNvSpPr>
          <p:nvPr>
            <p:ph type="ftr" sz="quarter" idx="11"/>
          </p:nvPr>
        </p:nvSpPr>
        <p:spPr>
          <a:xfrm>
            <a:off x="4387718" y="6876950"/>
            <a:ext cx="3608487" cy="216000"/>
          </a:xfrm>
        </p:spPr>
        <p:txBody>
          <a:bodyPr>
            <a:noAutofit/>
          </a:bodyPr>
          <a:lstStyle>
            <a:lvl1pPr>
              <a:defRPr>
                <a:solidFill>
                  <a:srgbClr val="8400C6">
                    <a:alpha val="0"/>
                  </a:srgbClr>
                </a:solidFill>
              </a:defRPr>
            </a:lvl1pPr>
          </a:lstStyle>
          <a:p>
            <a:r>
              <a:rPr lang="en-GB" dirty="0"/>
              <a:t>Update footer details using Insert &gt; Header &amp; Footer</a:t>
            </a:r>
          </a:p>
        </p:txBody>
      </p:sp>
      <p:sp>
        <p:nvSpPr>
          <p:cNvPr id="6" name="Slide Number Placeholder 5"/>
          <p:cNvSpPr>
            <a:spLocks noGrp="1"/>
          </p:cNvSpPr>
          <p:nvPr>
            <p:ph type="sldNum" sz="quarter" idx="12"/>
          </p:nvPr>
        </p:nvSpPr>
        <p:spPr>
          <a:xfrm>
            <a:off x="3919718" y="6876950"/>
            <a:ext cx="468000" cy="216000"/>
          </a:xfrm>
        </p:spPr>
        <p:txBody>
          <a:bodyPr>
            <a:noAutofit/>
          </a:bodyPr>
          <a:lstStyle>
            <a:lvl1pPr>
              <a:defRPr>
                <a:solidFill>
                  <a:srgbClr val="8400C6">
                    <a:alpha val="0"/>
                  </a:srgbClr>
                </a:solidFill>
              </a:defRPr>
            </a:lvl1pPr>
          </a:lstStyle>
          <a:p>
            <a:fld id="{FD28B870-EEFD-41FE-9A4E-B1C66D221408}" type="slidenum">
              <a:rPr lang="en-GB" smtClean="0"/>
              <a:pPr/>
              <a:t>‹#›</a:t>
            </a:fld>
            <a:endParaRPr lang="en-GB" dirty="0"/>
          </a:p>
        </p:txBody>
      </p:sp>
      <p:sp>
        <p:nvSpPr>
          <p:cNvPr id="7" name="Rectangle 6"/>
          <p:cNvSpPr/>
          <p:nvPr userDrawn="1"/>
        </p:nvSpPr>
        <p:spPr>
          <a:xfrm>
            <a:off x="0" y="0"/>
            <a:ext cx="2196000" cy="205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87919" y="396000"/>
            <a:ext cx="1020161" cy="1260000"/>
          </a:xfrm>
          <a:prstGeom prst="rect">
            <a:avLst/>
          </a:prstGeom>
        </p:spPr>
      </p:pic>
      <p:sp>
        <p:nvSpPr>
          <p:cNvPr id="9" name="TextBox 8"/>
          <p:cNvSpPr txBox="1"/>
          <p:nvPr userDrawn="1"/>
        </p:nvSpPr>
        <p:spPr>
          <a:xfrm>
            <a:off x="8371113" y="6876000"/>
            <a:ext cx="1800000" cy="216000"/>
          </a:xfrm>
          <a:prstGeom prst="rect">
            <a:avLst/>
          </a:prstGeom>
        </p:spPr>
        <p:txBody>
          <a:bodyPr vert="horz" lIns="0" tIns="0" rIns="0" bIns="0" rtlCol="0" anchor="b" anchorCtr="0">
            <a:noAutofit/>
          </a:bodyPr>
          <a:lstStyle>
            <a:defPPr>
              <a:defRPr lang="en-US"/>
            </a:defPPr>
            <a:lvl1pPr>
              <a:defRPr sz="900" b="1">
                <a:solidFill>
                  <a:srgbClr val="8400C6"/>
                </a:solidFill>
              </a:defRPr>
            </a:lvl1pPr>
          </a:lstStyle>
          <a:p>
            <a:pPr lvl="0" algn="r"/>
            <a:r>
              <a:rPr lang="en-GB" dirty="0">
                <a:solidFill>
                  <a:schemeClr val="bg1"/>
                </a:solidFill>
              </a:rPr>
              <a:t>The Duke of Edinburgh’s Award</a:t>
            </a:r>
          </a:p>
        </p:txBody>
      </p:sp>
    </p:spTree>
    <p:extLst>
      <p:ext uri="{BB962C8B-B14F-4D97-AF65-F5344CB8AC3E}">
        <p14:creationId xmlns:p14="http://schemas.microsoft.com/office/powerpoint/2010/main" val="364434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0700" y="2536155"/>
            <a:ext cx="9650413" cy="1440000"/>
          </a:xfrm>
          <a:noFill/>
        </p:spPr>
        <p:txBody>
          <a:bodyPr lIns="0" bIns="0" anchor="b">
            <a:noAutofit/>
          </a:bodyPr>
          <a:lstStyle>
            <a:lvl1pPr>
              <a:lnSpc>
                <a:spcPct val="90000"/>
              </a:lnSpc>
              <a:defRPr sz="68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520700" y="4032000"/>
            <a:ext cx="9650413" cy="1080000"/>
          </a:xfrm>
          <a:noFill/>
        </p:spPr>
        <p:txBody>
          <a:bodyPr lIns="0" bIns="0">
            <a:noAutofit/>
          </a:bodyPr>
          <a:lstStyle>
            <a:lvl1pPr marL="0" indent="0">
              <a:spcBef>
                <a:spcPts val="0"/>
              </a:spcBef>
              <a:buNone/>
              <a:defRPr sz="3200" b="1">
                <a:solidFill>
                  <a:schemeClr val="bg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dirty="0"/>
              <a:t>Click to edit Master text styles</a:t>
            </a:r>
          </a:p>
        </p:txBody>
      </p:sp>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Tree>
    <p:extLst>
      <p:ext uri="{BB962C8B-B14F-4D97-AF65-F5344CB8AC3E}">
        <p14:creationId xmlns:p14="http://schemas.microsoft.com/office/powerpoint/2010/main" val="2022853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r>
              <a:rPr lang="en-US" dirty="0"/>
              <a:t>23 March 2018</a:t>
            </a:r>
            <a:endParaRPr lang="en-GB" dirty="0"/>
          </a:p>
        </p:txBody>
      </p:sp>
      <p:sp>
        <p:nvSpPr>
          <p:cNvPr id="5" name="Footer Placeholder 4"/>
          <p:cNvSpPr>
            <a:spLocks noGrp="1"/>
          </p:cNvSpPr>
          <p:nvPr>
            <p:ph type="ftr" sz="quarter" idx="11"/>
          </p:nvPr>
        </p:nvSpPr>
        <p:spPr/>
        <p:txBody>
          <a:bodyPr/>
          <a:lstStyle/>
          <a:p>
            <a:r>
              <a:rPr lang="en-GB" dirty="0"/>
              <a:t>Update footer details using Insert &gt; Header &amp; Footer</a:t>
            </a:r>
          </a:p>
        </p:txBody>
      </p:sp>
      <p:sp>
        <p:nvSpPr>
          <p:cNvPr id="6" name="Slide Number Placeholder 5"/>
          <p:cNvSpPr>
            <a:spLocks noGrp="1"/>
          </p:cNvSpPr>
          <p:nvPr>
            <p:ph type="sldNum" sz="quarter" idx="12"/>
          </p:nvPr>
        </p:nvSpPr>
        <p:spPr/>
        <p:txBody>
          <a:bodyPr/>
          <a:lstStyle/>
          <a:p>
            <a:fld id="{FD28B870-EEFD-41FE-9A4E-B1C66D221408}" type="slidenum">
              <a:rPr lang="en-GB" smtClean="0"/>
              <a:t>‹#›</a:t>
            </a:fld>
            <a:endParaRPr lang="en-GB" dirty="0"/>
          </a:p>
        </p:txBody>
      </p:sp>
      <p:sp>
        <p:nvSpPr>
          <p:cNvPr id="8" name="Subtitle 2">
            <a:extLst>
              <a:ext uri="{FF2B5EF4-FFF2-40B4-BE49-F238E27FC236}">
                <a16:creationId xmlns:a16="http://schemas.microsoft.com/office/drawing/2014/main" id="{0F9C6F65-B685-4146-84E5-2F241926D826}"/>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4023755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96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5742800" y="2484438"/>
            <a:ext cx="396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r>
              <a:rPr lang="en-US" dirty="0"/>
              <a:t>23 March 2018</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9" name="Subtitle 2">
            <a:extLst>
              <a:ext uri="{FF2B5EF4-FFF2-40B4-BE49-F238E27FC236}">
                <a16:creationId xmlns:a16="http://schemas.microsoft.com/office/drawing/2014/main" id="{9880A211-7885-C748-A653-8EE422C95684}"/>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27433896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mp; Photo">
    <p:spTree>
      <p:nvGrpSpPr>
        <p:cNvPr id="1" name=""/>
        <p:cNvGrpSpPr/>
        <p:nvPr/>
      </p:nvGrpSpPr>
      <p:grpSpPr>
        <a:xfrm>
          <a:off x="0" y="0"/>
          <a:ext cx="0" cy="0"/>
          <a:chOff x="0" y="0"/>
          <a:chExt cx="0" cy="0"/>
        </a:xfrm>
      </p:grpSpPr>
      <p:sp>
        <p:nvSpPr>
          <p:cNvPr id="8" name="Rectangle 7"/>
          <p:cNvSpPr/>
          <p:nvPr userDrawn="1"/>
        </p:nvSpPr>
        <p:spPr>
          <a:xfrm>
            <a:off x="196850" y="1817688"/>
            <a:ext cx="514826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60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r>
              <a:rPr lang="en-US" dirty="0"/>
              <a:t>23 March 2018</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10" name="Picture Placeholder 9"/>
          <p:cNvSpPr>
            <a:spLocks noGrp="1"/>
          </p:cNvSpPr>
          <p:nvPr>
            <p:ph type="pic" sz="quarter" idx="13" hasCustomPrompt="1"/>
          </p:nvPr>
        </p:nvSpPr>
        <p:spPr>
          <a:xfrm>
            <a:off x="5345113" y="1817688"/>
            <a:ext cx="5149850" cy="5543550"/>
          </a:xfrm>
        </p:spPr>
        <p:txBody>
          <a:bodyPr/>
          <a:lstStyle>
            <a:lvl1pPr algn="ctr">
              <a:defRPr/>
            </a:lvl1pPr>
          </a:lstStyle>
          <a:p>
            <a:r>
              <a:rPr lang="en-GB" dirty="0"/>
              <a:t>Click icon to add photo </a:t>
            </a:r>
            <a:br>
              <a:rPr lang="en-GB" dirty="0"/>
            </a:br>
            <a:r>
              <a:rPr lang="en-GB" dirty="0"/>
              <a:t>(will crop automatically to 154x143mm)</a:t>
            </a:r>
          </a:p>
        </p:txBody>
      </p:sp>
      <p:sp>
        <p:nvSpPr>
          <p:cNvPr id="9" name="Subtitle 2">
            <a:extLst>
              <a:ext uri="{FF2B5EF4-FFF2-40B4-BE49-F238E27FC236}">
                <a16:creationId xmlns:a16="http://schemas.microsoft.com/office/drawing/2014/main" id="{425B15EC-C36A-154B-8098-B97EC5EA53A6}"/>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13138030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3"/>
            <a:ext cx="9221689" cy="1461188"/>
          </a:xfrm>
        </p:spPr>
        <p:txBody>
          <a:bodyPr/>
          <a:lstStyle/>
          <a:p>
            <a:r>
              <a:rPr lang="en-US"/>
              <a:t>Click to edit Master title style</a:t>
            </a:r>
            <a:endParaRPr lang="en-GB"/>
          </a:p>
        </p:txBody>
      </p:sp>
      <p:sp>
        <p:nvSpPr>
          <p:cNvPr id="3" name="Text Placeholder 2"/>
          <p:cNvSpPr>
            <a:spLocks noGrp="1"/>
          </p:cNvSpPr>
          <p:nvPr>
            <p:ph type="body" idx="1"/>
          </p:nvPr>
        </p:nvSpPr>
        <p:spPr>
          <a:xfrm>
            <a:off x="736455" y="1853171"/>
            <a:ext cx="4523138"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4" name="Content Placeholder 3"/>
          <p:cNvSpPr>
            <a:spLocks noGrp="1"/>
          </p:cNvSpPr>
          <p:nvPr>
            <p:ph sz="half" idx="2"/>
          </p:nvPr>
        </p:nvSpPr>
        <p:spPr>
          <a:xfrm>
            <a:off x="736455" y="2761381"/>
            <a:ext cx="4523138"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2730"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6" name="Content Placeholder 5"/>
          <p:cNvSpPr>
            <a:spLocks noGrp="1"/>
          </p:cNvSpPr>
          <p:nvPr>
            <p:ph sz="quarter" idx="4"/>
          </p:nvPr>
        </p:nvSpPr>
        <p:spPr>
          <a:xfrm>
            <a:off x="5412730" y="2761381"/>
            <a:ext cx="4545413"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12233322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2"/>
        </a:solidFill>
        <a:effectLst/>
      </p:bgPr>
    </p:bg>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
        <p:nvSpPr>
          <p:cNvPr id="5" name="Text Placeholder 4"/>
          <p:cNvSpPr>
            <a:spLocks noGrp="1"/>
          </p:cNvSpPr>
          <p:nvPr>
            <p:ph type="body" sz="quarter" idx="13" hasCustomPrompt="1"/>
          </p:nvPr>
        </p:nvSpPr>
        <p:spPr>
          <a:xfrm>
            <a:off x="1745113" y="3000468"/>
            <a:ext cx="7200000" cy="1559942"/>
          </a:xfrm>
        </p:spPr>
        <p:txBody>
          <a:bodyPr lIns="468000" tIns="360000" bIns="432000" anchor="ctr" anchorCtr="0">
            <a:spAutoFit/>
          </a:bodyPr>
          <a:lstStyle>
            <a:lvl1pPr>
              <a:spcAft>
                <a:spcPts val="0"/>
              </a:spcAft>
              <a:defRPr sz="2400">
                <a:solidFill>
                  <a:schemeClr val="accent1"/>
                </a:solidFill>
              </a:defRPr>
            </a:lvl1pPr>
            <a:lvl2pPr>
              <a:defRPr sz="1300" b="1" cap="all" baseline="0">
                <a:solidFill>
                  <a:schemeClr val="accent1"/>
                </a:solidFill>
              </a:defRPr>
            </a:lvl2pPr>
          </a:lstStyle>
          <a:p>
            <a:pPr lvl="0"/>
            <a:r>
              <a:rPr lang="en-GB" dirty="0"/>
              <a:t>Level 1 (quote)</a:t>
            </a:r>
          </a:p>
          <a:p>
            <a:pPr lvl="1"/>
            <a:r>
              <a:rPr lang="en-GB" dirty="0"/>
              <a:t>Level 2 (quote source)</a:t>
            </a:r>
          </a:p>
        </p:txBody>
      </p:sp>
    </p:spTree>
    <p:extLst>
      <p:ext uri="{BB962C8B-B14F-4D97-AF65-F5344CB8AC3E}">
        <p14:creationId xmlns:p14="http://schemas.microsoft.com/office/powerpoint/2010/main" val="27708774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US" dirty="0"/>
              <a:t>23 March 2018</a:t>
            </a:r>
            <a:endParaRPr lang="en-GB" dirty="0"/>
          </a:p>
        </p:txBody>
      </p:sp>
      <p:sp>
        <p:nvSpPr>
          <p:cNvPr id="4" name="Footer Placeholder 3"/>
          <p:cNvSpPr>
            <a:spLocks noGrp="1"/>
          </p:cNvSpPr>
          <p:nvPr>
            <p:ph type="ftr" sz="quarter" idx="11"/>
          </p:nvPr>
        </p:nvSpPr>
        <p:spPr/>
        <p:txBody>
          <a:bodyPr/>
          <a:lstStyle/>
          <a:p>
            <a:r>
              <a:rPr lang="en-GB" dirty="0"/>
              <a:t>Update footer details using Insert &gt; Header &amp; Footer</a:t>
            </a:r>
          </a:p>
        </p:txBody>
      </p:sp>
      <p:sp>
        <p:nvSpPr>
          <p:cNvPr id="5" name="Slide Number Placeholder 4"/>
          <p:cNvSpPr>
            <a:spLocks noGrp="1"/>
          </p:cNvSpPr>
          <p:nvPr>
            <p:ph type="sldNum" sz="quarter" idx="12"/>
          </p:nvPr>
        </p:nvSpPr>
        <p:spPr/>
        <p:txBody>
          <a:bodyPr/>
          <a:lstStyle/>
          <a:p>
            <a:fld id="{FD28B870-EEFD-41FE-9A4E-B1C66D221408}" type="slidenum">
              <a:rPr lang="en-GB" smtClean="0"/>
              <a:t>‹#›</a:t>
            </a:fld>
            <a:endParaRPr lang="en-GB" dirty="0"/>
          </a:p>
        </p:txBody>
      </p:sp>
      <p:sp>
        <p:nvSpPr>
          <p:cNvPr id="6" name="Subtitle 2">
            <a:extLst>
              <a:ext uri="{FF2B5EF4-FFF2-40B4-BE49-F238E27FC236}">
                <a16:creationId xmlns:a16="http://schemas.microsoft.com/office/drawing/2014/main" id="{85912FD8-9950-1E4D-821E-1A757CBD17EA}"/>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8817353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23 March 2018</a:t>
            </a:r>
            <a:endParaRPr lang="en-GB" dirty="0"/>
          </a:p>
        </p:txBody>
      </p:sp>
      <p:sp>
        <p:nvSpPr>
          <p:cNvPr id="3" name="Footer Placeholder 2"/>
          <p:cNvSpPr>
            <a:spLocks noGrp="1"/>
          </p:cNvSpPr>
          <p:nvPr>
            <p:ph type="ftr" sz="quarter" idx="11"/>
          </p:nvPr>
        </p:nvSpPr>
        <p:spPr/>
        <p:txBody>
          <a:bodyPr/>
          <a:lstStyle/>
          <a:p>
            <a:r>
              <a:rPr lang="en-GB" dirty="0"/>
              <a:t>Update footer details using Insert &gt; Header &amp; Footer</a:t>
            </a:r>
          </a:p>
        </p:txBody>
      </p:sp>
      <p:sp>
        <p:nvSpPr>
          <p:cNvPr id="4" name="Slide Number Placeholder 3"/>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41183369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20700" y="2538000"/>
            <a:ext cx="9650413" cy="1440000"/>
          </a:xfrm>
          <a:noFill/>
        </p:spPr>
        <p:txBody>
          <a:bodyPr lIns="0" bIns="0" anchor="b">
            <a:noAutofit/>
          </a:bodyPr>
          <a:lstStyle>
            <a:lvl1pPr algn="l">
              <a:lnSpc>
                <a:spcPct val="90000"/>
              </a:lnSpc>
              <a:defRPr sz="6800">
                <a:solidFill>
                  <a:schemeClr val="bg1"/>
                </a:solidFill>
              </a:defRPr>
            </a:lvl1pPr>
          </a:lstStyle>
          <a:p>
            <a:r>
              <a:rPr lang="en-US" dirty="0"/>
              <a:t>Click to edit Master title style</a:t>
            </a:r>
            <a:endParaRPr lang="en-GB" dirty="0"/>
          </a:p>
        </p:txBody>
      </p:sp>
      <p:sp>
        <p:nvSpPr>
          <p:cNvPr id="3" name="Subtitle 2"/>
          <p:cNvSpPr>
            <a:spLocks noGrp="1"/>
          </p:cNvSpPr>
          <p:nvPr>
            <p:ph type="subTitle" idx="1"/>
          </p:nvPr>
        </p:nvSpPr>
        <p:spPr>
          <a:xfrm>
            <a:off x="520701" y="4032000"/>
            <a:ext cx="9650412" cy="1080000"/>
          </a:xfrm>
          <a:noFill/>
        </p:spPr>
        <p:txBody>
          <a:bodyPr lIns="0" bIns="0">
            <a:noAutofit/>
          </a:bodyPr>
          <a:lstStyle>
            <a:lvl1pPr marL="0" indent="0" algn="l">
              <a:spcBef>
                <a:spcPts val="0"/>
              </a:spcBef>
              <a:buNone/>
              <a:defRPr sz="3200" b="1">
                <a:solidFill>
                  <a:schemeClr val="bg1"/>
                </a:solidFill>
              </a:defRPr>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dirty="0"/>
              <a:t>Click to edit Master subtitle style</a:t>
            </a:r>
            <a:endParaRPr lang="en-GB" dirty="0"/>
          </a:p>
        </p:txBody>
      </p:sp>
      <p:sp>
        <p:nvSpPr>
          <p:cNvPr id="4" name="Date Placeholder 3"/>
          <p:cNvSpPr>
            <a:spLocks noGrp="1"/>
          </p:cNvSpPr>
          <p:nvPr>
            <p:ph type="dt" sz="half" idx="10"/>
          </p:nvPr>
        </p:nvSpPr>
        <p:spPr>
          <a:xfrm>
            <a:off x="538163" y="6923444"/>
            <a:ext cx="2405658" cy="216000"/>
          </a:xfrm>
        </p:spPr>
        <p:txBody>
          <a:bodyPr>
            <a:noAutofit/>
          </a:bodyPr>
          <a:lstStyle>
            <a:lvl1pPr algn="l">
              <a:lnSpc>
                <a:spcPct val="100000"/>
              </a:lnSpc>
              <a:defRPr sz="2500">
                <a:solidFill>
                  <a:schemeClr val="bg1"/>
                </a:solidFill>
              </a:defRPr>
            </a:lvl1pPr>
          </a:lstStyle>
          <a:p>
            <a:r>
              <a:rPr lang="en-US" dirty="0"/>
              <a:t>23 March 2018</a:t>
            </a:r>
            <a:endParaRPr lang="en-GB" dirty="0"/>
          </a:p>
        </p:txBody>
      </p:sp>
      <p:sp>
        <p:nvSpPr>
          <p:cNvPr id="5" name="Footer Placeholder 4"/>
          <p:cNvSpPr>
            <a:spLocks noGrp="1"/>
          </p:cNvSpPr>
          <p:nvPr>
            <p:ph type="ftr" sz="quarter" idx="11"/>
          </p:nvPr>
        </p:nvSpPr>
        <p:spPr>
          <a:xfrm>
            <a:off x="4387718" y="6876950"/>
            <a:ext cx="3608487" cy="216000"/>
          </a:xfrm>
        </p:spPr>
        <p:txBody>
          <a:bodyPr>
            <a:noAutofit/>
          </a:bodyPr>
          <a:lstStyle>
            <a:lvl1pPr>
              <a:defRPr>
                <a:solidFill>
                  <a:srgbClr val="8400C6">
                    <a:alpha val="0"/>
                  </a:srgbClr>
                </a:solidFill>
              </a:defRPr>
            </a:lvl1pPr>
          </a:lstStyle>
          <a:p>
            <a:r>
              <a:rPr lang="en-GB" dirty="0"/>
              <a:t>Update footer details using Insert &gt; Header &amp; Footer</a:t>
            </a:r>
          </a:p>
        </p:txBody>
      </p:sp>
      <p:sp>
        <p:nvSpPr>
          <p:cNvPr id="6" name="Slide Number Placeholder 5"/>
          <p:cNvSpPr>
            <a:spLocks noGrp="1"/>
          </p:cNvSpPr>
          <p:nvPr>
            <p:ph type="sldNum" sz="quarter" idx="12"/>
          </p:nvPr>
        </p:nvSpPr>
        <p:spPr>
          <a:xfrm>
            <a:off x="3919718" y="6876950"/>
            <a:ext cx="468000" cy="216000"/>
          </a:xfrm>
        </p:spPr>
        <p:txBody>
          <a:bodyPr>
            <a:noAutofit/>
          </a:bodyPr>
          <a:lstStyle>
            <a:lvl1pPr>
              <a:defRPr>
                <a:solidFill>
                  <a:srgbClr val="8400C6">
                    <a:alpha val="0"/>
                  </a:srgbClr>
                </a:solidFill>
              </a:defRPr>
            </a:lvl1pPr>
          </a:lstStyle>
          <a:p>
            <a:fld id="{FD28B870-EEFD-41FE-9A4E-B1C66D221408}" type="slidenum">
              <a:rPr lang="en-GB" smtClean="0"/>
              <a:pPr/>
              <a:t>‹#›</a:t>
            </a:fld>
            <a:endParaRPr lang="en-GB" dirty="0"/>
          </a:p>
        </p:txBody>
      </p:sp>
      <p:sp>
        <p:nvSpPr>
          <p:cNvPr id="7" name="Rectangle 6"/>
          <p:cNvSpPr/>
          <p:nvPr userDrawn="1"/>
        </p:nvSpPr>
        <p:spPr>
          <a:xfrm>
            <a:off x="0" y="0"/>
            <a:ext cx="2196000" cy="205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87919" y="396000"/>
            <a:ext cx="1020161" cy="1260000"/>
          </a:xfrm>
          <a:prstGeom prst="rect">
            <a:avLst/>
          </a:prstGeom>
        </p:spPr>
      </p:pic>
      <p:sp>
        <p:nvSpPr>
          <p:cNvPr id="9" name="TextBox 8"/>
          <p:cNvSpPr txBox="1"/>
          <p:nvPr userDrawn="1"/>
        </p:nvSpPr>
        <p:spPr>
          <a:xfrm>
            <a:off x="8371113" y="6876000"/>
            <a:ext cx="1800000" cy="216000"/>
          </a:xfrm>
          <a:prstGeom prst="rect">
            <a:avLst/>
          </a:prstGeom>
        </p:spPr>
        <p:txBody>
          <a:bodyPr vert="horz" lIns="0" tIns="0" rIns="0" bIns="0" rtlCol="0" anchor="b" anchorCtr="0">
            <a:noAutofit/>
          </a:bodyPr>
          <a:lstStyle>
            <a:defPPr>
              <a:defRPr lang="en-US"/>
            </a:defPPr>
            <a:lvl1pPr>
              <a:defRPr sz="900" b="1">
                <a:solidFill>
                  <a:srgbClr val="8400C6"/>
                </a:solidFill>
              </a:defRPr>
            </a:lvl1pPr>
          </a:lstStyle>
          <a:p>
            <a:pPr lvl="0" algn="r"/>
            <a:r>
              <a:rPr lang="en-GB" dirty="0">
                <a:solidFill>
                  <a:schemeClr val="bg1"/>
                </a:solidFill>
              </a:rPr>
              <a:t>The Duke of Edinburgh’s Award</a:t>
            </a:r>
          </a:p>
        </p:txBody>
      </p:sp>
    </p:spTree>
    <p:extLst>
      <p:ext uri="{BB962C8B-B14F-4D97-AF65-F5344CB8AC3E}">
        <p14:creationId xmlns:p14="http://schemas.microsoft.com/office/powerpoint/2010/main" val="29958313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0700" y="2536155"/>
            <a:ext cx="9650413" cy="1440000"/>
          </a:xfrm>
          <a:noFill/>
        </p:spPr>
        <p:txBody>
          <a:bodyPr lIns="0" bIns="0" anchor="b">
            <a:noAutofit/>
          </a:bodyPr>
          <a:lstStyle>
            <a:lvl1pPr>
              <a:lnSpc>
                <a:spcPct val="90000"/>
              </a:lnSpc>
              <a:defRPr sz="68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520700" y="4032000"/>
            <a:ext cx="9650413" cy="1080000"/>
          </a:xfrm>
          <a:noFill/>
        </p:spPr>
        <p:txBody>
          <a:bodyPr lIns="0" bIns="0">
            <a:noAutofit/>
          </a:bodyPr>
          <a:lstStyle>
            <a:lvl1pPr marL="0" indent="0">
              <a:spcBef>
                <a:spcPts val="0"/>
              </a:spcBef>
              <a:buNone/>
              <a:defRPr sz="3200" b="1">
                <a:solidFill>
                  <a:schemeClr val="bg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dirty="0"/>
              <a:t>Click to edit Master text styles</a:t>
            </a:r>
          </a:p>
        </p:txBody>
      </p:sp>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Tree>
    <p:extLst>
      <p:ext uri="{BB962C8B-B14F-4D97-AF65-F5344CB8AC3E}">
        <p14:creationId xmlns:p14="http://schemas.microsoft.com/office/powerpoint/2010/main" val="6667274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r>
              <a:rPr lang="en-US" dirty="0"/>
              <a:t>23 March 2018</a:t>
            </a:r>
            <a:endParaRPr lang="en-GB" dirty="0"/>
          </a:p>
        </p:txBody>
      </p:sp>
      <p:sp>
        <p:nvSpPr>
          <p:cNvPr id="5" name="Footer Placeholder 4"/>
          <p:cNvSpPr>
            <a:spLocks noGrp="1"/>
          </p:cNvSpPr>
          <p:nvPr>
            <p:ph type="ftr" sz="quarter" idx="11"/>
          </p:nvPr>
        </p:nvSpPr>
        <p:spPr/>
        <p:txBody>
          <a:bodyPr/>
          <a:lstStyle/>
          <a:p>
            <a:r>
              <a:rPr lang="en-GB" dirty="0"/>
              <a:t>Update footer details using Insert &gt; Header &amp; Footer</a:t>
            </a:r>
          </a:p>
        </p:txBody>
      </p:sp>
      <p:sp>
        <p:nvSpPr>
          <p:cNvPr id="6" name="Slide Number Placeholder 5"/>
          <p:cNvSpPr>
            <a:spLocks noGrp="1"/>
          </p:cNvSpPr>
          <p:nvPr>
            <p:ph type="sldNum" sz="quarter" idx="12"/>
          </p:nvPr>
        </p:nvSpPr>
        <p:spPr/>
        <p:txBody>
          <a:bodyPr/>
          <a:lstStyle/>
          <a:p>
            <a:fld id="{FD28B870-EEFD-41FE-9A4E-B1C66D221408}" type="slidenum">
              <a:rPr lang="en-GB" smtClean="0"/>
              <a:t>‹#›</a:t>
            </a:fld>
            <a:endParaRPr lang="en-GB" dirty="0"/>
          </a:p>
        </p:txBody>
      </p:sp>
      <p:sp>
        <p:nvSpPr>
          <p:cNvPr id="8" name="Subtitle 2">
            <a:extLst>
              <a:ext uri="{FF2B5EF4-FFF2-40B4-BE49-F238E27FC236}">
                <a16:creationId xmlns:a16="http://schemas.microsoft.com/office/drawing/2014/main" id="{1276D60C-603E-C646-A41A-D68629C8AE6E}"/>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11918848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96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5742800" y="2484438"/>
            <a:ext cx="396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r>
              <a:rPr lang="en-US" dirty="0"/>
              <a:t>23 March 2018</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9" name="Subtitle 2">
            <a:extLst>
              <a:ext uri="{FF2B5EF4-FFF2-40B4-BE49-F238E27FC236}">
                <a16:creationId xmlns:a16="http://schemas.microsoft.com/office/drawing/2014/main" id="{29066729-2D82-0040-A5DF-6FC460F5AC96}"/>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15238332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amp; Photo">
    <p:spTree>
      <p:nvGrpSpPr>
        <p:cNvPr id="1" name=""/>
        <p:cNvGrpSpPr/>
        <p:nvPr/>
      </p:nvGrpSpPr>
      <p:grpSpPr>
        <a:xfrm>
          <a:off x="0" y="0"/>
          <a:ext cx="0" cy="0"/>
          <a:chOff x="0" y="0"/>
          <a:chExt cx="0" cy="0"/>
        </a:xfrm>
      </p:grpSpPr>
      <p:sp>
        <p:nvSpPr>
          <p:cNvPr id="8" name="Rectangle 7"/>
          <p:cNvSpPr/>
          <p:nvPr userDrawn="1"/>
        </p:nvSpPr>
        <p:spPr>
          <a:xfrm>
            <a:off x="196850" y="1817688"/>
            <a:ext cx="514826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60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r>
              <a:rPr lang="en-US" dirty="0"/>
              <a:t>23 March 2018</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10" name="Picture Placeholder 9"/>
          <p:cNvSpPr>
            <a:spLocks noGrp="1"/>
          </p:cNvSpPr>
          <p:nvPr>
            <p:ph type="pic" sz="quarter" idx="13" hasCustomPrompt="1"/>
          </p:nvPr>
        </p:nvSpPr>
        <p:spPr>
          <a:xfrm>
            <a:off x="5345113" y="1817688"/>
            <a:ext cx="5149850" cy="5543550"/>
          </a:xfrm>
        </p:spPr>
        <p:txBody>
          <a:bodyPr/>
          <a:lstStyle>
            <a:lvl1pPr algn="ctr">
              <a:defRPr/>
            </a:lvl1pPr>
          </a:lstStyle>
          <a:p>
            <a:r>
              <a:rPr lang="en-GB" dirty="0"/>
              <a:t>Click icon to add photo </a:t>
            </a:r>
            <a:br>
              <a:rPr lang="en-GB" dirty="0"/>
            </a:br>
            <a:r>
              <a:rPr lang="en-GB" dirty="0"/>
              <a:t>(will crop automatically to 154x143mm)</a:t>
            </a:r>
          </a:p>
        </p:txBody>
      </p:sp>
      <p:sp>
        <p:nvSpPr>
          <p:cNvPr id="9" name="Subtitle 2">
            <a:extLst>
              <a:ext uri="{FF2B5EF4-FFF2-40B4-BE49-F238E27FC236}">
                <a16:creationId xmlns:a16="http://schemas.microsoft.com/office/drawing/2014/main" id="{A4E99204-5AD2-2346-83ED-059DD4181CDC}"/>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12229932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3"/>
            <a:ext cx="9221689" cy="1461188"/>
          </a:xfrm>
        </p:spPr>
        <p:txBody>
          <a:bodyPr/>
          <a:lstStyle/>
          <a:p>
            <a:r>
              <a:rPr lang="en-US"/>
              <a:t>Click to edit Master title style</a:t>
            </a:r>
            <a:endParaRPr lang="en-GB"/>
          </a:p>
        </p:txBody>
      </p:sp>
      <p:sp>
        <p:nvSpPr>
          <p:cNvPr id="3" name="Text Placeholder 2"/>
          <p:cNvSpPr>
            <a:spLocks noGrp="1"/>
          </p:cNvSpPr>
          <p:nvPr>
            <p:ph type="body" idx="1"/>
          </p:nvPr>
        </p:nvSpPr>
        <p:spPr>
          <a:xfrm>
            <a:off x="736455" y="1853171"/>
            <a:ext cx="4523138"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4" name="Content Placeholder 3"/>
          <p:cNvSpPr>
            <a:spLocks noGrp="1"/>
          </p:cNvSpPr>
          <p:nvPr>
            <p:ph sz="half" idx="2"/>
          </p:nvPr>
        </p:nvSpPr>
        <p:spPr>
          <a:xfrm>
            <a:off x="736455" y="2761381"/>
            <a:ext cx="4523138"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2730"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6" name="Content Placeholder 5"/>
          <p:cNvSpPr>
            <a:spLocks noGrp="1"/>
          </p:cNvSpPr>
          <p:nvPr>
            <p:ph sz="quarter" idx="4"/>
          </p:nvPr>
        </p:nvSpPr>
        <p:spPr>
          <a:xfrm>
            <a:off x="5412730" y="2761381"/>
            <a:ext cx="4545413"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39377412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2"/>
        </a:solidFill>
        <a:effectLst/>
      </p:bgPr>
    </p:bg>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r>
              <a:rPr lang="en-US" dirty="0"/>
              <a:t>23 March 2018</a:t>
            </a:r>
            <a:endParaRPr lang="en-GB" dirty="0"/>
          </a:p>
        </p:txBody>
      </p:sp>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
        <p:nvSpPr>
          <p:cNvPr id="5" name="Text Placeholder 4"/>
          <p:cNvSpPr>
            <a:spLocks noGrp="1"/>
          </p:cNvSpPr>
          <p:nvPr>
            <p:ph type="body" sz="quarter" idx="13" hasCustomPrompt="1"/>
          </p:nvPr>
        </p:nvSpPr>
        <p:spPr>
          <a:xfrm>
            <a:off x="1745113" y="3000468"/>
            <a:ext cx="7200000" cy="1559942"/>
          </a:xfrm>
        </p:spPr>
        <p:txBody>
          <a:bodyPr lIns="468000" tIns="360000" bIns="432000" anchor="ctr" anchorCtr="0">
            <a:spAutoFit/>
          </a:bodyPr>
          <a:lstStyle>
            <a:lvl1pPr>
              <a:spcAft>
                <a:spcPts val="0"/>
              </a:spcAft>
              <a:defRPr sz="2400">
                <a:solidFill>
                  <a:schemeClr val="accent1"/>
                </a:solidFill>
              </a:defRPr>
            </a:lvl1pPr>
            <a:lvl2pPr>
              <a:defRPr sz="1300" b="1" cap="all" baseline="0">
                <a:solidFill>
                  <a:schemeClr val="accent1"/>
                </a:solidFill>
              </a:defRPr>
            </a:lvl2pPr>
          </a:lstStyle>
          <a:p>
            <a:pPr lvl="0"/>
            <a:r>
              <a:rPr lang="en-GB" dirty="0"/>
              <a:t>Level 1 (quote)</a:t>
            </a:r>
          </a:p>
          <a:p>
            <a:pPr lvl="1"/>
            <a:r>
              <a:rPr lang="en-GB" dirty="0"/>
              <a:t>Level 2 (quote source)</a:t>
            </a:r>
          </a:p>
        </p:txBody>
      </p:sp>
    </p:spTree>
    <p:extLst>
      <p:ext uri="{BB962C8B-B14F-4D97-AF65-F5344CB8AC3E}">
        <p14:creationId xmlns:p14="http://schemas.microsoft.com/office/powerpoint/2010/main" val="1964454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US" dirty="0"/>
              <a:t>23 March 2018</a:t>
            </a:r>
            <a:endParaRPr lang="en-GB" dirty="0"/>
          </a:p>
        </p:txBody>
      </p:sp>
      <p:sp>
        <p:nvSpPr>
          <p:cNvPr id="4" name="Footer Placeholder 3"/>
          <p:cNvSpPr>
            <a:spLocks noGrp="1"/>
          </p:cNvSpPr>
          <p:nvPr>
            <p:ph type="ftr" sz="quarter" idx="11"/>
          </p:nvPr>
        </p:nvSpPr>
        <p:spPr/>
        <p:txBody>
          <a:bodyPr/>
          <a:lstStyle/>
          <a:p>
            <a:r>
              <a:rPr lang="en-GB" dirty="0"/>
              <a:t>Update footer details using Insert &gt; Header &amp; Footer</a:t>
            </a:r>
          </a:p>
        </p:txBody>
      </p:sp>
      <p:sp>
        <p:nvSpPr>
          <p:cNvPr id="5" name="Slide Number Placeholder 4"/>
          <p:cNvSpPr>
            <a:spLocks noGrp="1"/>
          </p:cNvSpPr>
          <p:nvPr>
            <p:ph type="sldNum" sz="quarter" idx="12"/>
          </p:nvPr>
        </p:nvSpPr>
        <p:spPr/>
        <p:txBody>
          <a:bodyPr/>
          <a:lstStyle/>
          <a:p>
            <a:fld id="{FD28B870-EEFD-41FE-9A4E-B1C66D221408}" type="slidenum">
              <a:rPr lang="en-GB" smtClean="0"/>
              <a:t>‹#›</a:t>
            </a:fld>
            <a:endParaRPr lang="en-GB" dirty="0"/>
          </a:p>
        </p:txBody>
      </p:sp>
      <p:sp>
        <p:nvSpPr>
          <p:cNvPr id="6" name="Subtitle 2">
            <a:extLst>
              <a:ext uri="{FF2B5EF4-FFF2-40B4-BE49-F238E27FC236}">
                <a16:creationId xmlns:a16="http://schemas.microsoft.com/office/drawing/2014/main" id="{B0B337F4-18FA-414F-ABC6-6671EE497E78}"/>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22875387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23 March 2018</a:t>
            </a:r>
            <a:endParaRPr lang="en-GB" dirty="0"/>
          </a:p>
        </p:txBody>
      </p:sp>
      <p:sp>
        <p:nvSpPr>
          <p:cNvPr id="3" name="Footer Placeholder 2"/>
          <p:cNvSpPr>
            <a:spLocks noGrp="1"/>
          </p:cNvSpPr>
          <p:nvPr>
            <p:ph type="ftr" sz="quarter" idx="11"/>
          </p:nvPr>
        </p:nvSpPr>
        <p:spPr/>
        <p:txBody>
          <a:bodyPr/>
          <a:lstStyle/>
          <a:p>
            <a:r>
              <a:rPr lang="en-GB" dirty="0"/>
              <a:t>Update footer details using Insert &gt; Header &amp; Footer</a:t>
            </a:r>
          </a:p>
        </p:txBody>
      </p:sp>
      <p:sp>
        <p:nvSpPr>
          <p:cNvPr id="4" name="Slide Number Placeholder 3"/>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41258397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20700" y="2538000"/>
            <a:ext cx="9650413" cy="1440000"/>
          </a:xfrm>
          <a:noFill/>
        </p:spPr>
        <p:txBody>
          <a:bodyPr lIns="0" bIns="0" anchor="b">
            <a:noAutofit/>
          </a:bodyPr>
          <a:lstStyle>
            <a:lvl1pPr algn="l">
              <a:lnSpc>
                <a:spcPct val="90000"/>
              </a:lnSpc>
              <a:defRPr sz="6800">
                <a:solidFill>
                  <a:schemeClr val="bg1"/>
                </a:solidFill>
              </a:defRPr>
            </a:lvl1pPr>
          </a:lstStyle>
          <a:p>
            <a:r>
              <a:rPr lang="en-US" dirty="0"/>
              <a:t>Click to edit Master title style</a:t>
            </a:r>
            <a:endParaRPr lang="en-GB" dirty="0"/>
          </a:p>
        </p:txBody>
      </p:sp>
      <p:sp>
        <p:nvSpPr>
          <p:cNvPr id="3" name="Subtitle 2"/>
          <p:cNvSpPr>
            <a:spLocks noGrp="1"/>
          </p:cNvSpPr>
          <p:nvPr>
            <p:ph type="subTitle" idx="1"/>
          </p:nvPr>
        </p:nvSpPr>
        <p:spPr>
          <a:xfrm>
            <a:off x="520701" y="4032000"/>
            <a:ext cx="9650412" cy="1080000"/>
          </a:xfrm>
          <a:noFill/>
        </p:spPr>
        <p:txBody>
          <a:bodyPr lIns="0" bIns="0">
            <a:noAutofit/>
          </a:bodyPr>
          <a:lstStyle>
            <a:lvl1pPr marL="0" indent="0" algn="l">
              <a:spcBef>
                <a:spcPts val="0"/>
              </a:spcBef>
              <a:buNone/>
              <a:defRPr sz="3200" b="1">
                <a:solidFill>
                  <a:schemeClr val="bg1"/>
                </a:solidFill>
              </a:defRPr>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dirty="0"/>
              <a:t>Click to edit Master subtitle style</a:t>
            </a:r>
            <a:endParaRPr lang="en-GB" dirty="0"/>
          </a:p>
        </p:txBody>
      </p:sp>
      <p:sp>
        <p:nvSpPr>
          <p:cNvPr id="4" name="Date Placeholder 3"/>
          <p:cNvSpPr>
            <a:spLocks noGrp="1"/>
          </p:cNvSpPr>
          <p:nvPr>
            <p:ph type="dt" sz="half" idx="10"/>
          </p:nvPr>
        </p:nvSpPr>
        <p:spPr>
          <a:xfrm>
            <a:off x="538163" y="6923444"/>
            <a:ext cx="2405658" cy="216000"/>
          </a:xfrm>
          <a:prstGeom prst="rect">
            <a:avLst/>
          </a:prstGeom>
        </p:spPr>
        <p:txBody>
          <a:bodyPr>
            <a:noAutofit/>
          </a:bodyPr>
          <a:lstStyle>
            <a:lvl1pPr algn="l">
              <a:lnSpc>
                <a:spcPct val="100000"/>
              </a:lnSpc>
              <a:defRPr sz="2500">
                <a:solidFill>
                  <a:schemeClr val="bg1"/>
                </a:solidFill>
              </a:defRPr>
            </a:lvl1pPr>
          </a:lstStyle>
          <a:p>
            <a:r>
              <a:rPr lang="en-US" dirty="0"/>
              <a:t>23 March 2018</a:t>
            </a:r>
            <a:endParaRPr lang="en-GB" dirty="0"/>
          </a:p>
        </p:txBody>
      </p:sp>
      <p:sp>
        <p:nvSpPr>
          <p:cNvPr id="5" name="Footer Placeholder 4"/>
          <p:cNvSpPr>
            <a:spLocks noGrp="1"/>
          </p:cNvSpPr>
          <p:nvPr>
            <p:ph type="ftr" sz="quarter" idx="11"/>
          </p:nvPr>
        </p:nvSpPr>
        <p:spPr>
          <a:xfrm>
            <a:off x="4387718" y="6876950"/>
            <a:ext cx="3608487" cy="216000"/>
          </a:xfrm>
        </p:spPr>
        <p:txBody>
          <a:bodyPr>
            <a:noAutofit/>
          </a:bodyPr>
          <a:lstStyle>
            <a:lvl1pPr>
              <a:defRPr>
                <a:solidFill>
                  <a:srgbClr val="8400C6">
                    <a:alpha val="0"/>
                  </a:srgbClr>
                </a:solidFill>
              </a:defRPr>
            </a:lvl1pPr>
          </a:lstStyle>
          <a:p>
            <a:r>
              <a:rPr lang="en-GB" dirty="0"/>
              <a:t>Update footer details using Insert &gt; Header &amp; Footer</a:t>
            </a:r>
          </a:p>
        </p:txBody>
      </p:sp>
      <p:sp>
        <p:nvSpPr>
          <p:cNvPr id="6" name="Slide Number Placeholder 5"/>
          <p:cNvSpPr>
            <a:spLocks noGrp="1"/>
          </p:cNvSpPr>
          <p:nvPr>
            <p:ph type="sldNum" sz="quarter" idx="12"/>
          </p:nvPr>
        </p:nvSpPr>
        <p:spPr>
          <a:xfrm>
            <a:off x="3919718" y="6876950"/>
            <a:ext cx="468000" cy="216000"/>
          </a:xfrm>
        </p:spPr>
        <p:txBody>
          <a:bodyPr>
            <a:noAutofit/>
          </a:bodyPr>
          <a:lstStyle>
            <a:lvl1pPr>
              <a:defRPr>
                <a:solidFill>
                  <a:srgbClr val="8400C6">
                    <a:alpha val="0"/>
                  </a:srgbClr>
                </a:solidFill>
              </a:defRPr>
            </a:lvl1pPr>
          </a:lstStyle>
          <a:p>
            <a:fld id="{FD28B870-EEFD-41FE-9A4E-B1C66D221408}" type="slidenum">
              <a:rPr lang="en-GB" smtClean="0"/>
              <a:pPr/>
              <a:t>‹#›</a:t>
            </a:fld>
            <a:endParaRPr lang="en-GB" dirty="0"/>
          </a:p>
        </p:txBody>
      </p:sp>
      <p:sp>
        <p:nvSpPr>
          <p:cNvPr id="7" name="Rectangle 6"/>
          <p:cNvSpPr/>
          <p:nvPr userDrawn="1"/>
        </p:nvSpPr>
        <p:spPr>
          <a:xfrm>
            <a:off x="0" y="0"/>
            <a:ext cx="2196000" cy="205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87919" y="396000"/>
            <a:ext cx="1020161" cy="1260000"/>
          </a:xfrm>
          <a:prstGeom prst="rect">
            <a:avLst/>
          </a:prstGeom>
        </p:spPr>
      </p:pic>
      <p:sp>
        <p:nvSpPr>
          <p:cNvPr id="9" name="TextBox 8"/>
          <p:cNvSpPr txBox="1"/>
          <p:nvPr userDrawn="1"/>
        </p:nvSpPr>
        <p:spPr>
          <a:xfrm>
            <a:off x="8371113" y="6876000"/>
            <a:ext cx="1800000" cy="216000"/>
          </a:xfrm>
          <a:prstGeom prst="rect">
            <a:avLst/>
          </a:prstGeom>
        </p:spPr>
        <p:txBody>
          <a:bodyPr vert="horz" lIns="0" tIns="0" rIns="0" bIns="0" rtlCol="0" anchor="b" anchorCtr="0">
            <a:noAutofit/>
          </a:bodyPr>
          <a:lstStyle>
            <a:defPPr>
              <a:defRPr lang="en-US"/>
            </a:defPPr>
            <a:lvl1pPr>
              <a:defRPr sz="900" b="1">
                <a:solidFill>
                  <a:srgbClr val="8400C6"/>
                </a:solidFill>
              </a:defRPr>
            </a:lvl1pPr>
          </a:lstStyle>
          <a:p>
            <a:pPr lvl="0" algn="r"/>
            <a:r>
              <a:rPr lang="en-GB" dirty="0">
                <a:solidFill>
                  <a:schemeClr val="bg1"/>
                </a:solidFill>
              </a:rPr>
              <a:t>The Duke of Edinburgh’s Award</a:t>
            </a:r>
          </a:p>
        </p:txBody>
      </p:sp>
    </p:spTree>
    <p:extLst>
      <p:ext uri="{BB962C8B-B14F-4D97-AF65-F5344CB8AC3E}">
        <p14:creationId xmlns:p14="http://schemas.microsoft.com/office/powerpoint/2010/main" val="39317478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0700" y="2536155"/>
            <a:ext cx="9650413" cy="1440000"/>
          </a:xfrm>
          <a:noFill/>
        </p:spPr>
        <p:txBody>
          <a:bodyPr lIns="0" bIns="0" anchor="b">
            <a:noAutofit/>
          </a:bodyPr>
          <a:lstStyle>
            <a:lvl1pPr>
              <a:lnSpc>
                <a:spcPct val="90000"/>
              </a:lnSpc>
              <a:defRPr sz="68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520700" y="4032000"/>
            <a:ext cx="9650413" cy="1080000"/>
          </a:xfrm>
          <a:noFill/>
        </p:spPr>
        <p:txBody>
          <a:bodyPr lIns="0" bIns="0">
            <a:noAutofit/>
          </a:bodyPr>
          <a:lstStyle>
            <a:lvl1pPr marL="0" indent="0">
              <a:spcBef>
                <a:spcPts val="0"/>
              </a:spcBef>
              <a:buNone/>
              <a:defRPr sz="3200" b="1">
                <a:solidFill>
                  <a:schemeClr val="bg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dirty="0"/>
              <a:t>Click to edit Master text styles</a:t>
            </a:r>
          </a:p>
        </p:txBody>
      </p:sp>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Tree>
    <p:extLst>
      <p:ext uri="{BB962C8B-B14F-4D97-AF65-F5344CB8AC3E}">
        <p14:creationId xmlns:p14="http://schemas.microsoft.com/office/powerpoint/2010/main" val="714518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11"/>
          </p:nvPr>
        </p:nvSpPr>
        <p:spPr/>
        <p:txBody>
          <a:bodyPr/>
          <a:lstStyle/>
          <a:p>
            <a:r>
              <a:rPr lang="en-GB" dirty="0"/>
              <a:t>Update footer details using Insert &gt; Header &amp; Footer</a:t>
            </a:r>
          </a:p>
        </p:txBody>
      </p:sp>
      <p:sp>
        <p:nvSpPr>
          <p:cNvPr id="6" name="Slide Number Placeholder 5"/>
          <p:cNvSpPr>
            <a:spLocks noGrp="1"/>
          </p:cNvSpPr>
          <p:nvPr>
            <p:ph type="sldNum" sz="quarter" idx="12"/>
          </p:nvPr>
        </p:nvSpPr>
        <p:spPr/>
        <p:txBody>
          <a:bodyPr/>
          <a:lstStyle/>
          <a:p>
            <a:fld id="{FD28B870-EEFD-41FE-9A4E-B1C66D221408}" type="slidenum">
              <a:rPr lang="en-GB" smtClean="0"/>
              <a:t>‹#›</a:t>
            </a:fld>
            <a:endParaRPr lang="en-GB" dirty="0"/>
          </a:p>
        </p:txBody>
      </p:sp>
      <p:sp>
        <p:nvSpPr>
          <p:cNvPr id="8" name="Subtitle 2">
            <a:extLst>
              <a:ext uri="{FF2B5EF4-FFF2-40B4-BE49-F238E27FC236}">
                <a16:creationId xmlns:a16="http://schemas.microsoft.com/office/drawing/2014/main" id="{1C332040-871C-4D43-9C4E-32AF522077A6}"/>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2939923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userDrawn="1"/>
        </p:nvSpPr>
        <p:spPr>
          <a:xfrm>
            <a:off x="196850" y="1817688"/>
            <a:ext cx="1029811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96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5742800" y="2484438"/>
            <a:ext cx="396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9" name="Subtitle 2">
            <a:extLst>
              <a:ext uri="{FF2B5EF4-FFF2-40B4-BE49-F238E27FC236}">
                <a16:creationId xmlns:a16="http://schemas.microsoft.com/office/drawing/2014/main" id="{14A190D5-7176-C54F-8874-A61C43E4B86A}"/>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24674856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amp; Photo">
    <p:spTree>
      <p:nvGrpSpPr>
        <p:cNvPr id="1" name=""/>
        <p:cNvGrpSpPr/>
        <p:nvPr/>
      </p:nvGrpSpPr>
      <p:grpSpPr>
        <a:xfrm>
          <a:off x="0" y="0"/>
          <a:ext cx="0" cy="0"/>
          <a:chOff x="0" y="0"/>
          <a:chExt cx="0" cy="0"/>
        </a:xfrm>
      </p:grpSpPr>
      <p:sp>
        <p:nvSpPr>
          <p:cNvPr id="8" name="Rectangle 7"/>
          <p:cNvSpPr/>
          <p:nvPr userDrawn="1"/>
        </p:nvSpPr>
        <p:spPr>
          <a:xfrm>
            <a:off x="196850" y="1817688"/>
            <a:ext cx="5148263" cy="5543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9013" y="2484438"/>
            <a:ext cx="3600000" cy="4067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11"/>
          </p:nvPr>
        </p:nvSpPr>
        <p:spPr/>
        <p:txBody>
          <a:bodyPr/>
          <a:lstStyle/>
          <a:p>
            <a:r>
              <a:rPr lang="en-GB" dirty="0"/>
              <a:t>Update footer details using Insert &gt; Header &amp; Footer</a:t>
            </a:r>
          </a:p>
        </p:txBody>
      </p:sp>
      <p:sp>
        <p:nvSpPr>
          <p:cNvPr id="7" name="Slide Number Placeholder 6"/>
          <p:cNvSpPr>
            <a:spLocks noGrp="1"/>
          </p:cNvSpPr>
          <p:nvPr>
            <p:ph type="sldNum" sz="quarter" idx="12"/>
          </p:nvPr>
        </p:nvSpPr>
        <p:spPr/>
        <p:txBody>
          <a:bodyPr/>
          <a:lstStyle/>
          <a:p>
            <a:fld id="{FD28B870-EEFD-41FE-9A4E-B1C66D221408}" type="slidenum">
              <a:rPr lang="en-GB" smtClean="0"/>
              <a:t>‹#›</a:t>
            </a:fld>
            <a:endParaRPr lang="en-GB" dirty="0"/>
          </a:p>
        </p:txBody>
      </p:sp>
      <p:sp>
        <p:nvSpPr>
          <p:cNvPr id="10" name="Picture Placeholder 9"/>
          <p:cNvSpPr>
            <a:spLocks noGrp="1"/>
          </p:cNvSpPr>
          <p:nvPr>
            <p:ph type="pic" sz="quarter" idx="13" hasCustomPrompt="1"/>
          </p:nvPr>
        </p:nvSpPr>
        <p:spPr>
          <a:xfrm>
            <a:off x="5345113" y="1817688"/>
            <a:ext cx="5149850" cy="5543550"/>
          </a:xfrm>
        </p:spPr>
        <p:txBody>
          <a:bodyPr/>
          <a:lstStyle>
            <a:lvl1pPr algn="ctr">
              <a:defRPr/>
            </a:lvl1pPr>
          </a:lstStyle>
          <a:p>
            <a:r>
              <a:rPr lang="en-GB" dirty="0"/>
              <a:t>Click icon to add photo </a:t>
            </a:r>
            <a:br>
              <a:rPr lang="en-GB" dirty="0"/>
            </a:br>
            <a:r>
              <a:rPr lang="en-GB" dirty="0"/>
              <a:t>(will crop automatically to 154x143mm)</a:t>
            </a:r>
          </a:p>
        </p:txBody>
      </p:sp>
      <p:sp>
        <p:nvSpPr>
          <p:cNvPr id="9" name="Subtitle 2">
            <a:extLst>
              <a:ext uri="{FF2B5EF4-FFF2-40B4-BE49-F238E27FC236}">
                <a16:creationId xmlns:a16="http://schemas.microsoft.com/office/drawing/2014/main" id="{3DA7FAB4-6873-334A-9DE6-2803E1883DD4}"/>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867892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3"/>
            <a:ext cx="9221689" cy="1461188"/>
          </a:xfrm>
        </p:spPr>
        <p:txBody>
          <a:bodyPr/>
          <a:lstStyle/>
          <a:p>
            <a:r>
              <a:rPr lang="en-US"/>
              <a:t>Click to edit Master title style</a:t>
            </a:r>
            <a:endParaRPr lang="en-GB"/>
          </a:p>
        </p:txBody>
      </p:sp>
      <p:sp>
        <p:nvSpPr>
          <p:cNvPr id="3" name="Text Placeholder 2"/>
          <p:cNvSpPr>
            <a:spLocks noGrp="1"/>
          </p:cNvSpPr>
          <p:nvPr>
            <p:ph type="body" idx="1"/>
          </p:nvPr>
        </p:nvSpPr>
        <p:spPr>
          <a:xfrm>
            <a:off x="736455" y="1853171"/>
            <a:ext cx="4523138"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4" name="Content Placeholder 3"/>
          <p:cNvSpPr>
            <a:spLocks noGrp="1"/>
          </p:cNvSpPr>
          <p:nvPr>
            <p:ph sz="half" idx="2"/>
          </p:nvPr>
        </p:nvSpPr>
        <p:spPr>
          <a:xfrm>
            <a:off x="736455" y="2761381"/>
            <a:ext cx="4523138"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2730"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6" name="Content Placeholder 5"/>
          <p:cNvSpPr>
            <a:spLocks noGrp="1"/>
          </p:cNvSpPr>
          <p:nvPr>
            <p:ph sz="quarter" idx="4"/>
          </p:nvPr>
        </p:nvSpPr>
        <p:spPr>
          <a:xfrm>
            <a:off x="5412730" y="2761381"/>
            <a:ext cx="4545413"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7"/>
          <p:cNvSpPr>
            <a:spLocks noGrp="1"/>
          </p:cNvSpPr>
          <p:nvPr>
            <p:ph type="ftr" sz="quarter" idx="11"/>
          </p:nvPr>
        </p:nvSpPr>
        <p:spPr/>
        <p:txBody>
          <a:body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13526653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2"/>
        </a:solidFill>
        <a:effectLst/>
      </p:bgPr>
    </p:bg>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p:txBody>
          <a:bodyPr/>
          <a:lstStyle>
            <a:lvl1pPr>
              <a:defRPr>
                <a:solidFill>
                  <a:schemeClr val="accent1"/>
                </a:solidFill>
              </a:defRPr>
            </a:lvl1pPr>
          </a:lstStyle>
          <a:p>
            <a:r>
              <a:rPr lang="en-GB" dirty="0"/>
              <a:t>Update footer details using Insert &gt; Header &amp; Footer</a:t>
            </a:r>
          </a:p>
        </p:txBody>
      </p:sp>
      <p:sp>
        <p:nvSpPr>
          <p:cNvPr id="9" name="Slide Number Placeholder 8"/>
          <p:cNvSpPr>
            <a:spLocks noGrp="1"/>
          </p:cNvSpPr>
          <p:nvPr>
            <p:ph type="sldNum" sz="quarter" idx="12"/>
          </p:nvPr>
        </p:nvSpPr>
        <p:spPr/>
        <p:txBody>
          <a:bodyPr/>
          <a:lstStyle>
            <a:lvl1pPr>
              <a:defRPr>
                <a:solidFill>
                  <a:schemeClr val="accent1"/>
                </a:solidFill>
              </a:defRPr>
            </a:lvl1pPr>
          </a:lstStyle>
          <a:p>
            <a:fld id="{FD28B870-EEFD-41FE-9A4E-B1C66D221408}" type="slidenum">
              <a:rPr lang="en-GB" smtClean="0"/>
              <a:pPr/>
              <a:t>‹#›</a:t>
            </a:fld>
            <a:endParaRPr lang="en-GB" dirty="0"/>
          </a:p>
        </p:txBody>
      </p:sp>
      <p:sp>
        <p:nvSpPr>
          <p:cNvPr id="5" name="Text Placeholder 4"/>
          <p:cNvSpPr>
            <a:spLocks noGrp="1"/>
          </p:cNvSpPr>
          <p:nvPr>
            <p:ph type="body" sz="quarter" idx="13" hasCustomPrompt="1"/>
          </p:nvPr>
        </p:nvSpPr>
        <p:spPr>
          <a:xfrm>
            <a:off x="1745113" y="3000468"/>
            <a:ext cx="7200000" cy="1559942"/>
          </a:xfrm>
        </p:spPr>
        <p:txBody>
          <a:bodyPr lIns="468000" tIns="360000" bIns="432000" anchor="ctr" anchorCtr="0">
            <a:spAutoFit/>
          </a:bodyPr>
          <a:lstStyle>
            <a:lvl1pPr>
              <a:spcAft>
                <a:spcPts val="0"/>
              </a:spcAft>
              <a:defRPr sz="2400">
                <a:solidFill>
                  <a:schemeClr val="accent1"/>
                </a:solidFill>
              </a:defRPr>
            </a:lvl1pPr>
            <a:lvl2pPr>
              <a:defRPr sz="1300" b="1" cap="all" baseline="0">
                <a:solidFill>
                  <a:schemeClr val="accent1"/>
                </a:solidFill>
              </a:defRPr>
            </a:lvl2pPr>
          </a:lstStyle>
          <a:p>
            <a:pPr lvl="0"/>
            <a:r>
              <a:rPr lang="en-GB" dirty="0"/>
              <a:t>Level 1 (quote)</a:t>
            </a:r>
          </a:p>
          <a:p>
            <a:pPr lvl="1"/>
            <a:r>
              <a:rPr lang="en-GB" dirty="0"/>
              <a:t>Level 2 (quote source)</a:t>
            </a:r>
          </a:p>
        </p:txBody>
      </p:sp>
    </p:spTree>
    <p:extLst>
      <p:ext uri="{BB962C8B-B14F-4D97-AF65-F5344CB8AC3E}">
        <p14:creationId xmlns:p14="http://schemas.microsoft.com/office/powerpoint/2010/main" val="10142971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Footer Placeholder 3"/>
          <p:cNvSpPr>
            <a:spLocks noGrp="1"/>
          </p:cNvSpPr>
          <p:nvPr>
            <p:ph type="ftr" sz="quarter" idx="11"/>
          </p:nvPr>
        </p:nvSpPr>
        <p:spPr/>
        <p:txBody>
          <a:bodyPr/>
          <a:lstStyle/>
          <a:p>
            <a:r>
              <a:rPr lang="en-GB" dirty="0"/>
              <a:t>Update footer details using Insert &gt; Header &amp; Footer</a:t>
            </a:r>
          </a:p>
        </p:txBody>
      </p:sp>
      <p:sp>
        <p:nvSpPr>
          <p:cNvPr id="5" name="Slide Number Placeholder 4"/>
          <p:cNvSpPr>
            <a:spLocks noGrp="1"/>
          </p:cNvSpPr>
          <p:nvPr>
            <p:ph type="sldNum" sz="quarter" idx="12"/>
          </p:nvPr>
        </p:nvSpPr>
        <p:spPr/>
        <p:txBody>
          <a:bodyPr/>
          <a:lstStyle/>
          <a:p>
            <a:fld id="{FD28B870-EEFD-41FE-9A4E-B1C66D221408}" type="slidenum">
              <a:rPr lang="en-GB" smtClean="0"/>
              <a:t>‹#›</a:t>
            </a:fld>
            <a:endParaRPr lang="en-GB" dirty="0"/>
          </a:p>
        </p:txBody>
      </p:sp>
      <p:sp>
        <p:nvSpPr>
          <p:cNvPr id="6" name="Subtitle 2">
            <a:extLst>
              <a:ext uri="{FF2B5EF4-FFF2-40B4-BE49-F238E27FC236}">
                <a16:creationId xmlns:a16="http://schemas.microsoft.com/office/drawing/2014/main" id="{D7BAB3BB-3E42-704E-8FB5-68789B107F00}"/>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1983404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GB" dirty="0"/>
              <a:t>Update footer details using Insert &gt; Header &amp; Footer</a:t>
            </a:r>
          </a:p>
        </p:txBody>
      </p:sp>
      <p:sp>
        <p:nvSpPr>
          <p:cNvPr id="4" name="Slide Number Placeholder 3"/>
          <p:cNvSpPr>
            <a:spLocks noGrp="1"/>
          </p:cNvSpPr>
          <p:nvPr>
            <p:ph type="sldNum" sz="quarter" idx="12"/>
          </p:nvPr>
        </p:nvSpPr>
        <p:spPr/>
        <p:txBody>
          <a:bodyPr/>
          <a:lstStyle/>
          <a:p>
            <a:fld id="{FD28B870-EEFD-41FE-9A4E-B1C66D221408}" type="slidenum">
              <a:rPr lang="en-GB" smtClean="0"/>
              <a:t>‹#›</a:t>
            </a:fld>
            <a:endParaRPr lang="en-GB" dirty="0"/>
          </a:p>
        </p:txBody>
      </p:sp>
    </p:spTree>
    <p:extLst>
      <p:ext uri="{BB962C8B-B14F-4D97-AF65-F5344CB8AC3E}">
        <p14:creationId xmlns:p14="http://schemas.microsoft.com/office/powerpoint/2010/main" val="22828280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775330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77533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7753302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775330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77533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em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emf"/><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image" Target="../media/image1.emf"/><Relationship Id="rId5" Type="http://schemas.openxmlformats.org/officeDocument/2006/relationships/slideLayout" Target="../slideLayouts/slideLayout23.xml"/><Relationship Id="rId10" Type="http://schemas.openxmlformats.org/officeDocument/2006/relationships/theme" Target="../theme/theme3.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emf"/><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4.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8963813" cy="1619250"/>
          </a:xfrm>
          <a:prstGeom prst="rect">
            <a:avLst/>
          </a:prstGeom>
          <a:solidFill>
            <a:schemeClr val="tx2"/>
          </a:solidFill>
        </p:spPr>
        <p:txBody>
          <a:bodyPr vert="horz" lIns="540000" tIns="0" rIns="0" bIns="360000" rtlCol="0" anchor="b" anchorCtr="0">
            <a:noAutofit/>
          </a:bodyPr>
          <a:lstStyle/>
          <a:p>
            <a:r>
              <a:rPr lang="en-US"/>
              <a:t>Click to edit Master title style</a:t>
            </a:r>
            <a:endParaRPr lang="en-GB" dirty="0"/>
          </a:p>
        </p:txBody>
      </p:sp>
      <p:sp>
        <p:nvSpPr>
          <p:cNvPr id="3" name="Text Placeholder 2"/>
          <p:cNvSpPr>
            <a:spLocks noGrp="1"/>
          </p:cNvSpPr>
          <p:nvPr>
            <p:ph type="body" idx="1"/>
          </p:nvPr>
        </p:nvSpPr>
        <p:spPr>
          <a:xfrm>
            <a:off x="989013" y="2484438"/>
            <a:ext cx="8713787" cy="4067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71113" y="6876950"/>
            <a:ext cx="1800000" cy="216000"/>
          </a:xfrm>
          <a:prstGeom prst="rect">
            <a:avLst/>
          </a:prstGeom>
        </p:spPr>
        <p:txBody>
          <a:bodyPr vert="horz" lIns="0" tIns="0" rIns="0" bIns="0" rtlCol="0" anchor="b" anchorCtr="0">
            <a:noAutofit/>
          </a:bodyPr>
          <a:lstStyle>
            <a:lvl1pPr algn="r">
              <a:defRPr sz="900" b="1">
                <a:solidFill>
                  <a:schemeClr val="bg1">
                    <a:alpha val="0"/>
                  </a:schemeClr>
                </a:solidFill>
              </a:defRPr>
            </a:lvl1pPr>
          </a:lstStyle>
          <a:p>
            <a:r>
              <a:rPr lang="en-US" dirty="0"/>
              <a:t>23 March 2018</a:t>
            </a:r>
            <a:endParaRPr lang="en-GB" dirty="0"/>
          </a:p>
        </p:txBody>
      </p:sp>
      <p:sp>
        <p:nvSpPr>
          <p:cNvPr id="5" name="Footer Placeholder 4"/>
          <p:cNvSpPr>
            <a:spLocks noGrp="1"/>
          </p:cNvSpPr>
          <p:nvPr>
            <p:ph type="ftr" sz="quarter" idx="3"/>
          </p:nvPr>
        </p:nvSpPr>
        <p:spPr>
          <a:xfrm>
            <a:off x="989013" y="6876950"/>
            <a:ext cx="4356100" cy="216000"/>
          </a:xfrm>
          <a:prstGeom prst="rect">
            <a:avLst/>
          </a:prstGeom>
        </p:spPr>
        <p:txBody>
          <a:bodyPr vert="horz" lIns="0" tIns="0" rIns="0" bIns="0" rtlCol="0" anchor="b" anchorCtr="0">
            <a:noAutofit/>
          </a:bodyPr>
          <a:lstStyle>
            <a:lvl1pPr algn="l">
              <a:defRPr sz="900" b="1">
                <a:solidFill>
                  <a:schemeClr val="tx2"/>
                </a:solidFill>
              </a:defRPr>
            </a:lvl1pPr>
          </a:lstStyle>
          <a:p>
            <a:r>
              <a:rPr lang="en-GB" dirty="0"/>
              <a:t>Update footer details using Insert &gt; Header &amp; Footer</a:t>
            </a:r>
          </a:p>
        </p:txBody>
      </p:sp>
      <p:sp>
        <p:nvSpPr>
          <p:cNvPr id="6" name="Slide Number Placeholder 5"/>
          <p:cNvSpPr>
            <a:spLocks noGrp="1"/>
          </p:cNvSpPr>
          <p:nvPr>
            <p:ph type="sldNum" sz="quarter" idx="4"/>
          </p:nvPr>
        </p:nvSpPr>
        <p:spPr>
          <a:xfrm>
            <a:off x="520700" y="6876950"/>
            <a:ext cx="468313" cy="216000"/>
          </a:xfrm>
          <a:prstGeom prst="rect">
            <a:avLst/>
          </a:prstGeom>
        </p:spPr>
        <p:txBody>
          <a:bodyPr vert="horz" lIns="0" tIns="0" rIns="0" bIns="0" rtlCol="0" anchor="b" anchorCtr="0">
            <a:noAutofit/>
          </a:bodyPr>
          <a:lstStyle>
            <a:lvl1pPr algn="l">
              <a:defRPr sz="1200" b="1">
                <a:solidFill>
                  <a:schemeClr val="tx2"/>
                </a:solidFill>
              </a:defRPr>
            </a:lvl1pPr>
          </a:lstStyle>
          <a:p>
            <a:fld id="{FD28B870-EEFD-41FE-9A4E-B1C66D221408}" type="slidenum">
              <a:rPr lang="en-GB" smtClean="0"/>
              <a:pPr/>
              <a:t>‹#›</a:t>
            </a:fld>
            <a:endParaRPr lang="en-GB" dirty="0"/>
          </a:p>
        </p:txBody>
      </p:sp>
      <p:sp>
        <p:nvSpPr>
          <p:cNvPr id="7" name="Rectangle 6"/>
          <p:cNvSpPr/>
          <p:nvPr userDrawn="1"/>
        </p:nvSpPr>
        <p:spPr>
          <a:xfrm>
            <a:off x="8963813" y="0"/>
            <a:ext cx="1728000" cy="1619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10" name="Picture 9"/>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9433080" y="208800"/>
            <a:ext cx="789465" cy="1170000"/>
          </a:xfrm>
          <a:prstGeom prst="rect">
            <a:avLst/>
          </a:prstGeom>
        </p:spPr>
      </p:pic>
      <p:sp>
        <p:nvSpPr>
          <p:cNvPr id="9" name="Subtitle 2">
            <a:extLst>
              <a:ext uri="{FF2B5EF4-FFF2-40B4-BE49-F238E27FC236}">
                <a16:creationId xmlns:a16="http://schemas.microsoft.com/office/drawing/2014/main" id="{F4A8BE04-8343-5E40-876E-CB5C57069F6D}"/>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1052148976"/>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6" r:id="rId5"/>
    <p:sldLayoutId id="2147483653" r:id="rId6"/>
    <p:sldLayoutId id="2147483657" r:id="rId7"/>
    <p:sldLayoutId id="2147483654" r:id="rId8"/>
    <p:sldLayoutId id="2147483655" r:id="rId9"/>
  </p:sldLayoutIdLst>
  <p:hf hdr="0"/>
  <p:txStyles>
    <p:titleStyle>
      <a:lvl1pPr algn="l" defTabSz="1007943"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81">
          <p15:clr>
            <a:srgbClr val="F26B43"/>
          </p15:clr>
        </p15:guide>
        <p15:guide id="2" pos="3367">
          <p15:clr>
            <a:srgbClr val="F26B43"/>
          </p15:clr>
        </p15:guide>
        <p15:guide id="3" orient="horz" pos="1020">
          <p15:clr>
            <a:srgbClr val="F26B43"/>
          </p15:clr>
        </p15:guide>
        <p15:guide id="6" pos="124">
          <p15:clr>
            <a:srgbClr val="F26B43"/>
          </p15:clr>
        </p15:guide>
        <p15:guide id="7" pos="328">
          <p15:clr>
            <a:srgbClr val="F26B43"/>
          </p15:clr>
        </p15:guide>
        <p15:guide id="8" pos="6611">
          <p15:clr>
            <a:srgbClr val="F26B43"/>
          </p15:clr>
        </p15:guide>
        <p15:guide id="9" orient="horz" pos="4762">
          <p15:clr>
            <a:srgbClr val="F26B43"/>
          </p15:clr>
        </p15:guide>
        <p15:guide id="10" orient="horz" pos="4637">
          <p15:clr>
            <a:srgbClr val="F26B43"/>
          </p15:clr>
        </p15:guide>
        <p15:guide id="11" orient="horz" pos="1145">
          <p15:clr>
            <a:srgbClr val="F26B43"/>
          </p15:clr>
        </p15:guide>
        <p15:guide id="12" orient="horz" pos="4468">
          <p15:clr>
            <a:srgbClr val="F26B43"/>
          </p15:clr>
        </p15:guide>
        <p15:guide id="13" pos="623">
          <p15:clr>
            <a:srgbClr val="F26B43"/>
          </p15:clr>
        </p15:guide>
        <p15:guide id="14" pos="6407">
          <p15:clr>
            <a:srgbClr val="F26B43"/>
          </p15:clr>
        </p15:guide>
        <p15:guide id="15" orient="horz" pos="1565">
          <p15:clr>
            <a:srgbClr val="F26B43"/>
          </p15:clr>
        </p15:guide>
        <p15:guide id="16" pos="5646">
          <p15:clr>
            <a:srgbClr val="F26B43"/>
          </p15:clr>
        </p15:guide>
        <p15:guide id="17" orient="horz" pos="4127">
          <p15:clr>
            <a:srgbClr val="F26B43"/>
          </p15:clr>
        </p15:guide>
        <p15:guide id="18" pos="6112">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8963813" cy="1619250"/>
          </a:xfrm>
          <a:prstGeom prst="rect">
            <a:avLst/>
          </a:prstGeom>
          <a:solidFill>
            <a:schemeClr val="tx2"/>
          </a:solidFill>
        </p:spPr>
        <p:txBody>
          <a:bodyPr vert="horz" lIns="540000" tIns="0" rIns="0" bIns="360000" rtlCol="0" anchor="b" anchorCtr="0">
            <a:noAutofit/>
          </a:bodyPr>
          <a:lstStyle/>
          <a:p>
            <a:r>
              <a:rPr lang="en-US" dirty="0"/>
              <a:t>Click to edit Master title style</a:t>
            </a:r>
            <a:endParaRPr lang="en-GB" dirty="0"/>
          </a:p>
        </p:txBody>
      </p:sp>
      <p:sp>
        <p:nvSpPr>
          <p:cNvPr id="3" name="Text Placeholder 2"/>
          <p:cNvSpPr>
            <a:spLocks noGrp="1"/>
          </p:cNvSpPr>
          <p:nvPr>
            <p:ph type="body" idx="1"/>
          </p:nvPr>
        </p:nvSpPr>
        <p:spPr>
          <a:xfrm>
            <a:off x="989013" y="2484438"/>
            <a:ext cx="8713787" cy="4067175"/>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endParaRPr lang="en-GB" dirty="0"/>
          </a:p>
        </p:txBody>
      </p:sp>
      <p:sp>
        <p:nvSpPr>
          <p:cNvPr id="4" name="Date Placeholder 3"/>
          <p:cNvSpPr>
            <a:spLocks noGrp="1"/>
          </p:cNvSpPr>
          <p:nvPr>
            <p:ph type="dt" sz="half" idx="2"/>
          </p:nvPr>
        </p:nvSpPr>
        <p:spPr>
          <a:xfrm>
            <a:off x="8371113" y="6876950"/>
            <a:ext cx="1800000" cy="216000"/>
          </a:xfrm>
          <a:prstGeom prst="rect">
            <a:avLst/>
          </a:prstGeom>
        </p:spPr>
        <p:txBody>
          <a:bodyPr vert="horz" lIns="0" tIns="0" rIns="0" bIns="0" rtlCol="0" anchor="b" anchorCtr="0">
            <a:noAutofit/>
          </a:bodyPr>
          <a:lstStyle>
            <a:lvl1pPr algn="r">
              <a:defRPr sz="900" b="1">
                <a:solidFill>
                  <a:schemeClr val="bg1">
                    <a:alpha val="0"/>
                  </a:schemeClr>
                </a:solidFill>
              </a:defRPr>
            </a:lvl1pPr>
          </a:lstStyle>
          <a:p>
            <a:r>
              <a:rPr lang="en-US" dirty="0"/>
              <a:t>23 March 2018</a:t>
            </a:r>
            <a:endParaRPr lang="en-GB" dirty="0"/>
          </a:p>
        </p:txBody>
      </p:sp>
      <p:sp>
        <p:nvSpPr>
          <p:cNvPr id="5" name="Footer Placeholder 4"/>
          <p:cNvSpPr>
            <a:spLocks noGrp="1"/>
          </p:cNvSpPr>
          <p:nvPr>
            <p:ph type="ftr" sz="quarter" idx="3"/>
          </p:nvPr>
        </p:nvSpPr>
        <p:spPr>
          <a:xfrm>
            <a:off x="989013" y="6876950"/>
            <a:ext cx="4356100" cy="216000"/>
          </a:xfrm>
          <a:prstGeom prst="rect">
            <a:avLst/>
          </a:prstGeom>
        </p:spPr>
        <p:txBody>
          <a:bodyPr vert="horz" lIns="0" tIns="0" rIns="0" bIns="0" rtlCol="0" anchor="b" anchorCtr="0">
            <a:noAutofit/>
          </a:bodyPr>
          <a:lstStyle>
            <a:lvl1pPr algn="l">
              <a:defRPr sz="900" b="1">
                <a:solidFill>
                  <a:schemeClr val="tx2"/>
                </a:solidFill>
              </a:defRPr>
            </a:lvl1pPr>
          </a:lstStyle>
          <a:p>
            <a:r>
              <a:rPr lang="en-GB" dirty="0"/>
              <a:t>Update footer details using Insert &gt; Header &amp; Footer</a:t>
            </a:r>
          </a:p>
        </p:txBody>
      </p:sp>
      <p:sp>
        <p:nvSpPr>
          <p:cNvPr id="6" name="Slide Number Placeholder 5"/>
          <p:cNvSpPr>
            <a:spLocks noGrp="1"/>
          </p:cNvSpPr>
          <p:nvPr>
            <p:ph type="sldNum" sz="quarter" idx="4"/>
          </p:nvPr>
        </p:nvSpPr>
        <p:spPr>
          <a:xfrm>
            <a:off x="520700" y="6876950"/>
            <a:ext cx="468313" cy="216000"/>
          </a:xfrm>
          <a:prstGeom prst="rect">
            <a:avLst/>
          </a:prstGeom>
        </p:spPr>
        <p:txBody>
          <a:bodyPr vert="horz" lIns="0" tIns="0" rIns="0" bIns="0" rtlCol="0" anchor="b" anchorCtr="0">
            <a:noAutofit/>
          </a:bodyPr>
          <a:lstStyle>
            <a:lvl1pPr algn="l">
              <a:defRPr sz="1200" b="1">
                <a:solidFill>
                  <a:schemeClr val="tx2"/>
                </a:solidFill>
              </a:defRPr>
            </a:lvl1pPr>
          </a:lstStyle>
          <a:p>
            <a:fld id="{FD28B870-EEFD-41FE-9A4E-B1C66D221408}" type="slidenum">
              <a:rPr lang="en-GB" smtClean="0"/>
              <a:pPr/>
              <a:t>‹#›</a:t>
            </a:fld>
            <a:endParaRPr lang="en-GB" dirty="0"/>
          </a:p>
        </p:txBody>
      </p:sp>
      <p:sp>
        <p:nvSpPr>
          <p:cNvPr id="7" name="Rectangle 6"/>
          <p:cNvSpPr/>
          <p:nvPr userDrawn="1"/>
        </p:nvSpPr>
        <p:spPr>
          <a:xfrm>
            <a:off x="8963813" y="0"/>
            <a:ext cx="1728000" cy="1619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10" name="Picture 9"/>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9433080" y="208800"/>
            <a:ext cx="789465" cy="1170000"/>
          </a:xfrm>
          <a:prstGeom prst="rect">
            <a:avLst/>
          </a:prstGeom>
        </p:spPr>
      </p:pic>
      <p:sp>
        <p:nvSpPr>
          <p:cNvPr id="9" name="Subtitle 2">
            <a:extLst>
              <a:ext uri="{FF2B5EF4-FFF2-40B4-BE49-F238E27FC236}">
                <a16:creationId xmlns:a16="http://schemas.microsoft.com/office/drawing/2014/main" id="{1B9B82FF-0A98-E94A-BF45-AEEB3F802866}"/>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354249805"/>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Lst>
  <p:hf hdr="0"/>
  <p:txStyles>
    <p:titleStyle>
      <a:lvl1pPr algn="l" defTabSz="1007943"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81">
          <p15:clr>
            <a:srgbClr val="F26B43"/>
          </p15:clr>
        </p15:guide>
        <p15:guide id="2" pos="3367">
          <p15:clr>
            <a:srgbClr val="F26B43"/>
          </p15:clr>
        </p15:guide>
        <p15:guide id="3" orient="horz" pos="1020">
          <p15:clr>
            <a:srgbClr val="F26B43"/>
          </p15:clr>
        </p15:guide>
        <p15:guide id="4" pos="124">
          <p15:clr>
            <a:srgbClr val="F26B43"/>
          </p15:clr>
        </p15:guide>
        <p15:guide id="5" pos="328">
          <p15:clr>
            <a:srgbClr val="F26B43"/>
          </p15:clr>
        </p15:guide>
        <p15:guide id="6" pos="6611">
          <p15:clr>
            <a:srgbClr val="F26B43"/>
          </p15:clr>
        </p15:guide>
        <p15:guide id="7" orient="horz" pos="4762">
          <p15:clr>
            <a:srgbClr val="F26B43"/>
          </p15:clr>
        </p15:guide>
        <p15:guide id="8" orient="horz" pos="4637">
          <p15:clr>
            <a:srgbClr val="F26B43"/>
          </p15:clr>
        </p15:guide>
        <p15:guide id="9" orient="horz" pos="1145">
          <p15:clr>
            <a:srgbClr val="F26B43"/>
          </p15:clr>
        </p15:guide>
        <p15:guide id="10" orient="horz" pos="4468">
          <p15:clr>
            <a:srgbClr val="F26B43"/>
          </p15:clr>
        </p15:guide>
        <p15:guide id="11" pos="623">
          <p15:clr>
            <a:srgbClr val="F26B43"/>
          </p15:clr>
        </p15:guide>
        <p15:guide id="12" pos="6407">
          <p15:clr>
            <a:srgbClr val="F26B43"/>
          </p15:clr>
        </p15:guide>
        <p15:guide id="13" orient="horz" pos="1565">
          <p15:clr>
            <a:srgbClr val="F26B43"/>
          </p15:clr>
        </p15:guide>
        <p15:guide id="14" pos="5646">
          <p15:clr>
            <a:srgbClr val="F26B43"/>
          </p15:clr>
        </p15:guide>
        <p15:guide id="15" orient="horz" pos="4127">
          <p15:clr>
            <a:srgbClr val="F26B43"/>
          </p15:clr>
        </p15:guide>
        <p15:guide id="16" pos="6112">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8963813" cy="1619250"/>
          </a:xfrm>
          <a:prstGeom prst="rect">
            <a:avLst/>
          </a:prstGeom>
          <a:solidFill>
            <a:schemeClr val="tx2"/>
          </a:solidFill>
        </p:spPr>
        <p:txBody>
          <a:bodyPr vert="horz" lIns="540000" tIns="0" rIns="0" bIns="360000" rtlCol="0" anchor="b" anchorCtr="0">
            <a:noAutofit/>
          </a:bodyPr>
          <a:lstStyle/>
          <a:p>
            <a:r>
              <a:rPr lang="en-US" dirty="0"/>
              <a:t>Click to edit Master title style</a:t>
            </a:r>
            <a:endParaRPr lang="en-GB" dirty="0"/>
          </a:p>
        </p:txBody>
      </p:sp>
      <p:sp>
        <p:nvSpPr>
          <p:cNvPr id="3" name="Text Placeholder 2"/>
          <p:cNvSpPr>
            <a:spLocks noGrp="1"/>
          </p:cNvSpPr>
          <p:nvPr>
            <p:ph type="body" idx="1"/>
          </p:nvPr>
        </p:nvSpPr>
        <p:spPr>
          <a:xfrm>
            <a:off x="989013" y="2484438"/>
            <a:ext cx="8713787" cy="4067175"/>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endParaRPr lang="en-GB" dirty="0"/>
          </a:p>
        </p:txBody>
      </p:sp>
      <p:sp>
        <p:nvSpPr>
          <p:cNvPr id="4" name="Date Placeholder 3"/>
          <p:cNvSpPr>
            <a:spLocks noGrp="1"/>
          </p:cNvSpPr>
          <p:nvPr>
            <p:ph type="dt" sz="half" idx="2"/>
          </p:nvPr>
        </p:nvSpPr>
        <p:spPr>
          <a:xfrm>
            <a:off x="8371113" y="6876950"/>
            <a:ext cx="1800000" cy="216000"/>
          </a:xfrm>
          <a:prstGeom prst="rect">
            <a:avLst/>
          </a:prstGeom>
        </p:spPr>
        <p:txBody>
          <a:bodyPr vert="horz" lIns="0" tIns="0" rIns="0" bIns="0" rtlCol="0" anchor="b" anchorCtr="0">
            <a:noAutofit/>
          </a:bodyPr>
          <a:lstStyle>
            <a:lvl1pPr algn="r">
              <a:defRPr sz="900" b="1">
                <a:solidFill>
                  <a:schemeClr val="bg1">
                    <a:alpha val="0"/>
                  </a:schemeClr>
                </a:solidFill>
              </a:defRPr>
            </a:lvl1pPr>
          </a:lstStyle>
          <a:p>
            <a:r>
              <a:rPr lang="en-US" dirty="0"/>
              <a:t>23 March 2018</a:t>
            </a:r>
            <a:endParaRPr lang="en-GB" dirty="0"/>
          </a:p>
        </p:txBody>
      </p:sp>
      <p:sp>
        <p:nvSpPr>
          <p:cNvPr id="5" name="Footer Placeholder 4"/>
          <p:cNvSpPr>
            <a:spLocks noGrp="1"/>
          </p:cNvSpPr>
          <p:nvPr>
            <p:ph type="ftr" sz="quarter" idx="3"/>
          </p:nvPr>
        </p:nvSpPr>
        <p:spPr>
          <a:xfrm>
            <a:off x="989013" y="6876950"/>
            <a:ext cx="4356100" cy="216000"/>
          </a:xfrm>
          <a:prstGeom prst="rect">
            <a:avLst/>
          </a:prstGeom>
        </p:spPr>
        <p:txBody>
          <a:bodyPr vert="horz" lIns="0" tIns="0" rIns="0" bIns="0" rtlCol="0" anchor="b" anchorCtr="0">
            <a:noAutofit/>
          </a:bodyPr>
          <a:lstStyle>
            <a:lvl1pPr algn="l">
              <a:defRPr sz="900" b="1">
                <a:solidFill>
                  <a:schemeClr val="tx2"/>
                </a:solidFill>
              </a:defRPr>
            </a:lvl1pPr>
          </a:lstStyle>
          <a:p>
            <a:r>
              <a:rPr lang="en-GB" dirty="0"/>
              <a:t>Update footer details using Insert &gt; Header &amp; Footer</a:t>
            </a:r>
          </a:p>
        </p:txBody>
      </p:sp>
      <p:sp>
        <p:nvSpPr>
          <p:cNvPr id="6" name="Slide Number Placeholder 5"/>
          <p:cNvSpPr>
            <a:spLocks noGrp="1"/>
          </p:cNvSpPr>
          <p:nvPr>
            <p:ph type="sldNum" sz="quarter" idx="4"/>
          </p:nvPr>
        </p:nvSpPr>
        <p:spPr>
          <a:xfrm>
            <a:off x="520700" y="6876950"/>
            <a:ext cx="468313" cy="216000"/>
          </a:xfrm>
          <a:prstGeom prst="rect">
            <a:avLst/>
          </a:prstGeom>
        </p:spPr>
        <p:txBody>
          <a:bodyPr vert="horz" lIns="0" tIns="0" rIns="0" bIns="0" rtlCol="0" anchor="b" anchorCtr="0">
            <a:noAutofit/>
          </a:bodyPr>
          <a:lstStyle>
            <a:lvl1pPr algn="l">
              <a:defRPr sz="1200" b="1">
                <a:solidFill>
                  <a:schemeClr val="tx2"/>
                </a:solidFill>
              </a:defRPr>
            </a:lvl1pPr>
          </a:lstStyle>
          <a:p>
            <a:fld id="{FD28B870-EEFD-41FE-9A4E-B1C66D221408}" type="slidenum">
              <a:rPr lang="en-GB" smtClean="0"/>
              <a:pPr/>
              <a:t>‹#›</a:t>
            </a:fld>
            <a:endParaRPr lang="en-GB" dirty="0"/>
          </a:p>
        </p:txBody>
      </p:sp>
      <p:sp>
        <p:nvSpPr>
          <p:cNvPr id="7" name="Rectangle 6"/>
          <p:cNvSpPr/>
          <p:nvPr userDrawn="1"/>
        </p:nvSpPr>
        <p:spPr>
          <a:xfrm>
            <a:off x="8963813" y="0"/>
            <a:ext cx="1728000" cy="1619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10" name="Picture 9"/>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9433080" y="208800"/>
            <a:ext cx="789465" cy="1170000"/>
          </a:xfrm>
          <a:prstGeom prst="rect">
            <a:avLst/>
          </a:prstGeom>
        </p:spPr>
      </p:pic>
      <p:sp>
        <p:nvSpPr>
          <p:cNvPr id="9" name="Subtitle 2">
            <a:extLst>
              <a:ext uri="{FF2B5EF4-FFF2-40B4-BE49-F238E27FC236}">
                <a16:creationId xmlns:a16="http://schemas.microsoft.com/office/drawing/2014/main" id="{4A343F20-7B53-6541-9E8D-9EAC8D7D9B18}"/>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417603200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Lst>
  <p:hf hdr="0"/>
  <p:txStyles>
    <p:titleStyle>
      <a:lvl1pPr algn="l" defTabSz="1007943"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81">
          <p15:clr>
            <a:srgbClr val="F26B43"/>
          </p15:clr>
        </p15:guide>
        <p15:guide id="2" pos="3367">
          <p15:clr>
            <a:srgbClr val="F26B43"/>
          </p15:clr>
        </p15:guide>
        <p15:guide id="3" orient="horz" pos="1020">
          <p15:clr>
            <a:srgbClr val="F26B43"/>
          </p15:clr>
        </p15:guide>
        <p15:guide id="4" pos="124">
          <p15:clr>
            <a:srgbClr val="F26B43"/>
          </p15:clr>
        </p15:guide>
        <p15:guide id="5" pos="328">
          <p15:clr>
            <a:srgbClr val="F26B43"/>
          </p15:clr>
        </p15:guide>
        <p15:guide id="6" pos="6611">
          <p15:clr>
            <a:srgbClr val="F26B43"/>
          </p15:clr>
        </p15:guide>
        <p15:guide id="7" orient="horz" pos="4762">
          <p15:clr>
            <a:srgbClr val="F26B43"/>
          </p15:clr>
        </p15:guide>
        <p15:guide id="8" orient="horz" pos="4637">
          <p15:clr>
            <a:srgbClr val="F26B43"/>
          </p15:clr>
        </p15:guide>
        <p15:guide id="9" orient="horz" pos="1145">
          <p15:clr>
            <a:srgbClr val="F26B43"/>
          </p15:clr>
        </p15:guide>
        <p15:guide id="10" orient="horz" pos="4468">
          <p15:clr>
            <a:srgbClr val="F26B43"/>
          </p15:clr>
        </p15:guide>
        <p15:guide id="11" pos="623">
          <p15:clr>
            <a:srgbClr val="F26B43"/>
          </p15:clr>
        </p15:guide>
        <p15:guide id="12" pos="6407">
          <p15:clr>
            <a:srgbClr val="F26B43"/>
          </p15:clr>
        </p15:guide>
        <p15:guide id="13" orient="horz" pos="1565">
          <p15:clr>
            <a:srgbClr val="F26B43"/>
          </p15:clr>
        </p15:guide>
        <p15:guide id="14" pos="5646">
          <p15:clr>
            <a:srgbClr val="F26B43"/>
          </p15:clr>
        </p15:guide>
        <p15:guide id="15" orient="horz" pos="4127">
          <p15:clr>
            <a:srgbClr val="F26B43"/>
          </p15:clr>
        </p15:guide>
        <p15:guide id="16" pos="611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8963813" cy="1619250"/>
          </a:xfrm>
          <a:prstGeom prst="rect">
            <a:avLst/>
          </a:prstGeom>
          <a:solidFill>
            <a:schemeClr val="tx2"/>
          </a:solidFill>
        </p:spPr>
        <p:txBody>
          <a:bodyPr vert="horz" lIns="540000" tIns="0" rIns="0" bIns="360000" rtlCol="0" anchor="b" anchorCtr="0">
            <a:noAutofit/>
          </a:bodyPr>
          <a:lstStyle/>
          <a:p>
            <a:r>
              <a:rPr lang="en-US" dirty="0"/>
              <a:t>Click to edit Master title style</a:t>
            </a:r>
            <a:endParaRPr lang="en-GB" dirty="0"/>
          </a:p>
        </p:txBody>
      </p:sp>
      <p:sp>
        <p:nvSpPr>
          <p:cNvPr id="3" name="Text Placeholder 2"/>
          <p:cNvSpPr>
            <a:spLocks noGrp="1"/>
          </p:cNvSpPr>
          <p:nvPr>
            <p:ph type="body" idx="1"/>
          </p:nvPr>
        </p:nvSpPr>
        <p:spPr>
          <a:xfrm>
            <a:off x="989013" y="2484438"/>
            <a:ext cx="8713787" cy="4067175"/>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endParaRPr lang="en-GB" dirty="0"/>
          </a:p>
        </p:txBody>
      </p:sp>
      <p:sp>
        <p:nvSpPr>
          <p:cNvPr id="5" name="Footer Placeholder 4"/>
          <p:cNvSpPr>
            <a:spLocks noGrp="1"/>
          </p:cNvSpPr>
          <p:nvPr>
            <p:ph type="ftr" sz="quarter" idx="3"/>
          </p:nvPr>
        </p:nvSpPr>
        <p:spPr>
          <a:xfrm>
            <a:off x="989013" y="6876950"/>
            <a:ext cx="4356100" cy="216000"/>
          </a:xfrm>
          <a:prstGeom prst="rect">
            <a:avLst/>
          </a:prstGeom>
        </p:spPr>
        <p:txBody>
          <a:bodyPr vert="horz" lIns="0" tIns="0" rIns="0" bIns="0" rtlCol="0" anchor="b" anchorCtr="0">
            <a:noAutofit/>
          </a:bodyPr>
          <a:lstStyle>
            <a:lvl1pPr algn="l">
              <a:defRPr sz="900" b="1">
                <a:solidFill>
                  <a:schemeClr val="accent1"/>
                </a:solidFill>
              </a:defRPr>
            </a:lvl1pPr>
          </a:lstStyle>
          <a:p>
            <a:r>
              <a:rPr lang="en-GB" dirty="0"/>
              <a:t>Update footer details using Insert &gt; Header &amp; Footer</a:t>
            </a:r>
          </a:p>
        </p:txBody>
      </p:sp>
      <p:sp>
        <p:nvSpPr>
          <p:cNvPr id="6" name="Slide Number Placeholder 5"/>
          <p:cNvSpPr>
            <a:spLocks noGrp="1"/>
          </p:cNvSpPr>
          <p:nvPr>
            <p:ph type="sldNum" sz="quarter" idx="4"/>
          </p:nvPr>
        </p:nvSpPr>
        <p:spPr>
          <a:xfrm>
            <a:off x="520700" y="6876950"/>
            <a:ext cx="468313" cy="216000"/>
          </a:xfrm>
          <a:prstGeom prst="rect">
            <a:avLst/>
          </a:prstGeom>
        </p:spPr>
        <p:txBody>
          <a:bodyPr vert="horz" lIns="0" tIns="0" rIns="0" bIns="0" rtlCol="0" anchor="b" anchorCtr="0">
            <a:noAutofit/>
          </a:bodyPr>
          <a:lstStyle>
            <a:lvl1pPr algn="l">
              <a:defRPr sz="1200" b="1">
                <a:solidFill>
                  <a:schemeClr val="accent1"/>
                </a:solidFill>
              </a:defRPr>
            </a:lvl1pPr>
          </a:lstStyle>
          <a:p>
            <a:fld id="{FD28B870-EEFD-41FE-9A4E-B1C66D221408}" type="slidenum">
              <a:rPr lang="en-GB" smtClean="0"/>
              <a:pPr/>
              <a:t>‹#›</a:t>
            </a:fld>
            <a:endParaRPr lang="en-GB" dirty="0"/>
          </a:p>
        </p:txBody>
      </p:sp>
      <p:sp>
        <p:nvSpPr>
          <p:cNvPr id="7" name="Rectangle 6"/>
          <p:cNvSpPr/>
          <p:nvPr userDrawn="1"/>
        </p:nvSpPr>
        <p:spPr>
          <a:xfrm>
            <a:off x="8963813" y="0"/>
            <a:ext cx="1728000" cy="1619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10" name="Picture 9"/>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9433080" y="208800"/>
            <a:ext cx="789465" cy="1170000"/>
          </a:xfrm>
          <a:prstGeom prst="rect">
            <a:avLst/>
          </a:prstGeom>
        </p:spPr>
      </p:pic>
      <p:sp>
        <p:nvSpPr>
          <p:cNvPr id="8" name="TextBox 7">
            <a:extLst>
              <a:ext uri="{FF2B5EF4-FFF2-40B4-BE49-F238E27FC236}">
                <a16:creationId xmlns:a16="http://schemas.microsoft.com/office/drawing/2014/main" id="{D0BE5193-5AC0-9E45-96AA-59FCDCDB9BE9}"/>
              </a:ext>
            </a:extLst>
          </p:cNvPr>
          <p:cNvSpPr txBox="1"/>
          <p:nvPr userDrawn="1"/>
        </p:nvSpPr>
        <p:spPr>
          <a:xfrm>
            <a:off x="9164940" y="6945252"/>
            <a:ext cx="0" cy="0"/>
          </a:xfrm>
          <a:prstGeom prst="rect">
            <a:avLst/>
          </a:prstGeom>
          <a:noFill/>
        </p:spPr>
        <p:txBody>
          <a:bodyPr wrap="none" lIns="0" tIns="0" rIns="0" bIns="0" rtlCol="0">
            <a:noAutofit/>
          </a:bodyPr>
          <a:lstStyle/>
          <a:p>
            <a:pPr defTabSz="1007943">
              <a:lnSpc>
                <a:spcPct val="110000"/>
              </a:lnSpc>
            </a:pPr>
            <a:endParaRPr lang="en-US" baseline="0" dirty="0">
              <a:solidFill>
                <a:schemeClr val="tx1"/>
              </a:solidFill>
            </a:endParaRPr>
          </a:p>
        </p:txBody>
      </p:sp>
      <p:sp>
        <p:nvSpPr>
          <p:cNvPr id="9" name="Subtitle 2">
            <a:extLst>
              <a:ext uri="{FF2B5EF4-FFF2-40B4-BE49-F238E27FC236}">
                <a16:creationId xmlns:a16="http://schemas.microsoft.com/office/drawing/2014/main" id="{CF183052-4F7E-244D-92FD-09666DCDE900}"/>
              </a:ext>
            </a:extLst>
          </p:cNvPr>
          <p:cNvSpPr txBox="1">
            <a:spLocks/>
          </p:cNvSpPr>
          <p:nvPr userDrawn="1"/>
        </p:nvSpPr>
        <p:spPr>
          <a:xfrm>
            <a:off x="567506" y="511791"/>
            <a:ext cx="898853" cy="311866"/>
          </a:xfrm>
          <a:prstGeom prst="rect">
            <a:avLst/>
          </a:prstGeom>
        </p:spPr>
        <p:txBody>
          <a:bodyPr lIns="0" tIns="0" rIns="0" bIns="0"/>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1200" b="1" i="0" baseline="0" dirty="0">
                <a:solidFill>
                  <a:schemeClr val="accent1"/>
                </a:solidFill>
              </a:rPr>
              <a:t>BRONZE</a:t>
            </a:r>
          </a:p>
        </p:txBody>
      </p:sp>
    </p:spTree>
    <p:extLst>
      <p:ext uri="{BB962C8B-B14F-4D97-AF65-F5344CB8AC3E}">
        <p14:creationId xmlns:p14="http://schemas.microsoft.com/office/powerpoint/2010/main" val="340613395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9" r:id="rId10"/>
    <p:sldLayoutId id="2147483690" r:id="rId11"/>
    <p:sldLayoutId id="2147483691" r:id="rId12"/>
    <p:sldLayoutId id="2147483692" r:id="rId13"/>
    <p:sldLayoutId id="2147483693" r:id="rId14"/>
  </p:sldLayoutIdLst>
  <p:hf hdr="0"/>
  <p:txStyles>
    <p:titleStyle>
      <a:lvl1pPr algn="l" defTabSz="1007943"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accent1"/>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accent1"/>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81">
          <p15:clr>
            <a:srgbClr val="F26B43"/>
          </p15:clr>
        </p15:guide>
        <p15:guide id="2" pos="3367">
          <p15:clr>
            <a:srgbClr val="F26B43"/>
          </p15:clr>
        </p15:guide>
        <p15:guide id="3" orient="horz" pos="1020">
          <p15:clr>
            <a:srgbClr val="F26B43"/>
          </p15:clr>
        </p15:guide>
        <p15:guide id="4" pos="124">
          <p15:clr>
            <a:srgbClr val="F26B43"/>
          </p15:clr>
        </p15:guide>
        <p15:guide id="5" pos="328">
          <p15:clr>
            <a:srgbClr val="F26B43"/>
          </p15:clr>
        </p15:guide>
        <p15:guide id="6" pos="6611">
          <p15:clr>
            <a:srgbClr val="F26B43"/>
          </p15:clr>
        </p15:guide>
        <p15:guide id="7" orient="horz" pos="4762">
          <p15:clr>
            <a:srgbClr val="F26B43"/>
          </p15:clr>
        </p15:guide>
        <p15:guide id="8" orient="horz" pos="4637">
          <p15:clr>
            <a:srgbClr val="F26B43"/>
          </p15:clr>
        </p15:guide>
        <p15:guide id="9" orient="horz" pos="1145">
          <p15:clr>
            <a:srgbClr val="F26B43"/>
          </p15:clr>
        </p15:guide>
        <p15:guide id="10" orient="horz" pos="4468">
          <p15:clr>
            <a:srgbClr val="F26B43"/>
          </p15:clr>
        </p15:guide>
        <p15:guide id="11" pos="623">
          <p15:clr>
            <a:srgbClr val="F26B43"/>
          </p15:clr>
        </p15:guide>
        <p15:guide id="12" pos="6407">
          <p15:clr>
            <a:srgbClr val="F26B43"/>
          </p15:clr>
        </p15:guide>
        <p15:guide id="13" orient="horz" pos="1565">
          <p15:clr>
            <a:srgbClr val="F26B43"/>
          </p15:clr>
        </p15:guide>
        <p15:guide id="14" pos="5646">
          <p15:clr>
            <a:srgbClr val="F26B43"/>
          </p15:clr>
        </p15:guide>
        <p15:guide id="15" orient="horz" pos="4127">
          <p15:clr>
            <a:srgbClr val="F26B43"/>
          </p15:clr>
        </p15:guide>
        <p15:guide id="16" pos="611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8.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dofe.org/dofewithadifference" TargetMode="External"/><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8" Type="http://schemas.openxmlformats.org/officeDocument/2006/relationships/hyperlink" Target="https://www.leonardcheshire.org/sites/default/files/2020-03/12-week-home-based-volunteering-isolation_0.pdf" TargetMode="External"/><Relationship Id="rId3" Type="http://schemas.openxmlformats.org/officeDocument/2006/relationships/hyperlink" Target="https://medicmentor.co.uk/how-to-become-a-doctor-covid-19-mission/" TargetMode="External"/><Relationship Id="rId7" Type="http://schemas.openxmlformats.org/officeDocument/2006/relationships/hyperlink" Target="https://www.sja.org.uk/globalassets/documents/dofe/dofe-virtual-fundraising-aap.pdf" TargetMode="External"/><Relationship Id="rId2" Type="http://schemas.openxmlformats.org/officeDocument/2006/relationships/hyperlink" Target="https://www.sja.org.uk/globalassets/documents/dofe/social_media_volunteering_aap.pdf" TargetMode="External"/><Relationship Id="rId1" Type="http://schemas.openxmlformats.org/officeDocument/2006/relationships/slideLayout" Target="../slideLayouts/slideLayout30.xml"/><Relationship Id="rId6" Type="http://schemas.openxmlformats.org/officeDocument/2006/relationships/hyperlink" Target="https://www.resolveitcic.co.uk/courses/workshops/" TargetMode="External"/><Relationship Id="rId5" Type="http://schemas.openxmlformats.org/officeDocument/2006/relationships/hyperlink" Target="https://kissingitbetter.co.uk/" TargetMode="External"/><Relationship Id="rId10" Type="http://schemas.openxmlformats.org/officeDocument/2006/relationships/hyperlink" Target="http://www.energyenvoys.org.uk/content/about-scheme" TargetMode="External"/><Relationship Id="rId4" Type="http://schemas.openxmlformats.org/officeDocument/2006/relationships/hyperlink" Target="https://www.johnmuirtrust.org/john-muir-award/get-involved" TargetMode="External"/><Relationship Id="rId9" Type="http://schemas.openxmlformats.org/officeDocument/2006/relationships/hyperlink" Target="https://www.bhf.org.uk/how-you-can-help/volunteer/volunteering-for-young-people"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dofe.org/opportunity-finder/article/british-red-cross-missing-maps-volunteering-opportunity-3/" TargetMode="External"/><Relationship Id="rId2" Type="http://schemas.openxmlformats.org/officeDocument/2006/relationships/hyperlink" Target="https://www.thesubath.com/volunteer/virtualvolunteering/" TargetMode="External"/><Relationship Id="rId1" Type="http://schemas.openxmlformats.org/officeDocument/2006/relationships/slideLayout" Target="../slideLayouts/slideLayout30.xml"/><Relationship Id="rId5" Type="http://schemas.openxmlformats.org/officeDocument/2006/relationships/hyperlink" Target="http://www.youngcarer.com/young-carers-services." TargetMode="External"/><Relationship Id="rId4" Type="http://schemas.openxmlformats.org/officeDocument/2006/relationships/hyperlink" Target="https://www.zooniverse.org/"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lizziewardyoga.com/" TargetMode="External"/><Relationship Id="rId2" Type="http://schemas.openxmlformats.org/officeDocument/2006/relationships/hyperlink" Target="https://www.nhs.uk/conditions/nhs-fitness-studio/" TargetMode="External"/><Relationship Id="rId1" Type="http://schemas.openxmlformats.org/officeDocument/2006/relationships/slideLayout" Target="../slideLayouts/slideLayout30.xml"/><Relationship Id="rId6" Type="http://schemas.openxmlformats.org/officeDocument/2006/relationships/hyperlink" Target="https://www.facebook.com/AnnjaYogaGate" TargetMode="External"/><Relationship Id="rId5" Type="http://schemas.openxmlformats.org/officeDocument/2006/relationships/hyperlink" Target="https://www.yogacharmd.com/" TargetMode="External"/><Relationship Id="rId4" Type="http://schemas.openxmlformats.org/officeDocument/2006/relationships/hyperlink" Target="https://www.kindnessclub.co.uk/"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icceducate.co.uk/" TargetMode="External"/><Relationship Id="rId3" Type="http://schemas.openxmlformats.org/officeDocument/2006/relationships/hyperlink" Target="https://www.johnmuirtrust.org/john-muir-award/get-involved" TargetMode="External"/><Relationship Id="rId7" Type="http://schemas.openxmlformats.org/officeDocument/2006/relationships/hyperlink" Target="https://www.ubee.org.uk/" TargetMode="External"/><Relationship Id="rId2" Type="http://schemas.openxmlformats.org/officeDocument/2006/relationships/hyperlink" Target="https://blog.artsaward.org.uk/using-the-arts-to-achieve-dofewithadifference" TargetMode="External"/><Relationship Id="rId1" Type="http://schemas.openxmlformats.org/officeDocument/2006/relationships/slideLayout" Target="../slideLayouts/slideLayout30.xml"/><Relationship Id="rId6" Type="http://schemas.openxmlformats.org/officeDocument/2006/relationships/hyperlink" Target="https://www.open.edu/openlearn/money-business/personal-finance/managing-my-money-young-adults/content-section-overview?active-tab=description-tab" TargetMode="External"/><Relationship Id="rId11" Type="http://schemas.openxmlformats.org/officeDocument/2006/relationships/hyperlink" Target="https://showcasemusicschool.com/virtualorchestra" TargetMode="External"/><Relationship Id="rId5" Type="http://schemas.openxmlformats.org/officeDocument/2006/relationships/hyperlink" Target="https://quizlet.com/en-gb" TargetMode="External"/><Relationship Id="rId10" Type="http://schemas.openxmlformats.org/officeDocument/2006/relationships/hyperlink" Target="https://walthamforestmusic.com/" TargetMode="External"/><Relationship Id="rId4" Type="http://schemas.openxmlformats.org/officeDocument/2006/relationships/hyperlink" Target="https://collectionslibrary.crestawards.org/" TargetMode="External"/><Relationship Id="rId9" Type="http://schemas.openxmlformats.org/officeDocument/2006/relationships/hyperlink" Target="https://www.girlguiding.org.uk/what-we-do/adventures-at-home/"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ouchtypeit.co.uk/" TargetMode="External"/><Relationship Id="rId2" Type="http://schemas.openxmlformats.org/officeDocument/2006/relationships/hyperlink" Target="https://www.spark4kids.com/" TargetMode="External"/><Relationship Id="rId1" Type="http://schemas.openxmlformats.org/officeDocument/2006/relationships/slideLayout" Target="../slideLayouts/slideLayout30.xml"/><Relationship Id="rId5" Type="http://schemas.openxmlformats.org/officeDocument/2006/relationships/hyperlink" Target="https://ignitehubs.org.uk/" TargetMode="External"/><Relationship Id="rId4" Type="http://schemas.openxmlformats.org/officeDocument/2006/relationships/hyperlink" Target="https://qwertykids.org/"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0.xml"/><Relationship Id="rId6" Type="http://schemas.openxmlformats.org/officeDocument/2006/relationships/image" Target="../media/image13.jpg"/><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0.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30.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edofe.org/" TargetMode="External"/><Relationship Id="rId1" Type="http://schemas.openxmlformats.org/officeDocument/2006/relationships/slideLayout" Target="../slideLayouts/slideLayout3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7.xm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9.xml"/><Relationship Id="rId1" Type="http://schemas.openxmlformats.org/officeDocument/2006/relationships/slideLayout" Target="../slideLayouts/slideLayout30.xml"/><Relationship Id="rId5" Type="http://schemas.openxmlformats.org/officeDocument/2006/relationships/image" Target="../media/image33.jpeg"/><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hyperlink" Target="https://www.dofe.org/opportunity-finder/opportunity-for-dofe-participant/?paged=2&amp;type_opp=expedition&amp;location=central-england&amp;date=apr,may,jun&amp;organiser=approved-activity-provider&amp;level=bronze" TargetMode="External"/><Relationship Id="rId2" Type="http://schemas.openxmlformats.org/officeDocument/2006/relationships/notesSlide" Target="../notesSlides/notesSlide11.xml"/><Relationship Id="rId1" Type="http://schemas.openxmlformats.org/officeDocument/2006/relationships/slideLayout" Target="../slideLayouts/slideLayout30.xml"/><Relationship Id="rId5" Type="http://schemas.openxmlformats.org/officeDocument/2006/relationships/hyperlink" Target="https://first4adventure.co.uk/services/dofe-bronze-silver-and-gold-open-expeditions/" TargetMode="External"/><Relationship Id="rId4" Type="http://schemas.openxmlformats.org/officeDocument/2006/relationships/hyperlink" Target="http://www.merelane.com/duke-of-edinburgh-awar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922FEA6-64A4-A049-8CDD-47DFF9F952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148"/>
            <a:ext cx="10691813" cy="7555378"/>
          </a:xfrm>
          <a:prstGeom prst="rect">
            <a:avLst/>
          </a:prstGeom>
        </p:spPr>
      </p:pic>
      <p:sp>
        <p:nvSpPr>
          <p:cNvPr id="2" name="Title 1"/>
          <p:cNvSpPr>
            <a:spLocks noGrp="1"/>
          </p:cNvSpPr>
          <p:nvPr>
            <p:ph type="ctrTitle"/>
          </p:nvPr>
        </p:nvSpPr>
        <p:spPr>
          <a:xfrm>
            <a:off x="520697" y="4075801"/>
            <a:ext cx="7336944" cy="1190083"/>
          </a:xfrm>
        </p:spPr>
        <p:txBody>
          <a:bodyPr/>
          <a:lstStyle/>
          <a:p>
            <a:r>
              <a:rPr lang="en-GB" dirty="0"/>
              <a:t>Bronze eDofE Launch</a:t>
            </a:r>
            <a:br>
              <a:rPr lang="en-GB" dirty="0"/>
            </a:br>
            <a:endParaRPr lang="en-GB" dirty="0"/>
          </a:p>
        </p:txBody>
      </p:sp>
      <p:sp>
        <p:nvSpPr>
          <p:cNvPr id="8" name="Rectangle 7">
            <a:extLst>
              <a:ext uri="{FF2B5EF4-FFF2-40B4-BE49-F238E27FC236}">
                <a16:creationId xmlns:a16="http://schemas.microsoft.com/office/drawing/2014/main" id="{FB02C1D5-EABA-9240-905C-C7F22EAD41D2}"/>
              </a:ext>
            </a:extLst>
          </p:cNvPr>
          <p:cNvSpPr/>
          <p:nvPr/>
        </p:nvSpPr>
        <p:spPr>
          <a:xfrm>
            <a:off x="0" y="0"/>
            <a:ext cx="2196000" cy="205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pic>
        <p:nvPicPr>
          <p:cNvPr id="9" name="Picture 8">
            <a:extLst>
              <a:ext uri="{FF2B5EF4-FFF2-40B4-BE49-F238E27FC236}">
                <a16:creationId xmlns:a16="http://schemas.microsoft.com/office/drawing/2014/main" id="{72AF701B-924D-A348-B629-AF09B6766F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7919" y="396000"/>
            <a:ext cx="1020161" cy="1260000"/>
          </a:xfrm>
          <a:prstGeom prst="rect">
            <a:avLst/>
          </a:prstGeom>
        </p:spPr>
      </p:pic>
    </p:spTree>
    <p:extLst>
      <p:ext uri="{BB962C8B-B14F-4D97-AF65-F5344CB8AC3E}">
        <p14:creationId xmlns:p14="http://schemas.microsoft.com/office/powerpoint/2010/main" val="9012337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long will it take me?</a:t>
            </a:r>
          </a:p>
        </p:txBody>
      </p:sp>
      <p:sp>
        <p:nvSpPr>
          <p:cNvPr id="3" name="Content Placeholder 2"/>
          <p:cNvSpPr>
            <a:spLocks noGrp="1"/>
          </p:cNvSpPr>
          <p:nvPr>
            <p:ph idx="1"/>
          </p:nvPr>
        </p:nvSpPr>
        <p:spPr>
          <a:xfrm>
            <a:off x="562740" y="2505703"/>
            <a:ext cx="4072082" cy="4371247"/>
          </a:xfrm>
        </p:spPr>
        <p:txBody>
          <a:bodyPr/>
          <a:lstStyle/>
          <a:p>
            <a:r>
              <a:rPr lang="en-GB" sz="2000" dirty="0"/>
              <a:t>Activities for each DofE section take a minimum of one hour per week over a set period of time, so they can be fitted in around your studies and life outside school. </a:t>
            </a:r>
          </a:p>
        </p:txBody>
      </p:sp>
      <p:sp>
        <p:nvSpPr>
          <p:cNvPr id="11" name="Content Placeholder 2">
            <a:extLst>
              <a:ext uri="{FF2B5EF4-FFF2-40B4-BE49-F238E27FC236}">
                <a16:creationId xmlns:a16="http://schemas.microsoft.com/office/drawing/2014/main" id="{CD5E02DD-C61A-C24E-8506-AA02F42FE8D1}"/>
              </a:ext>
            </a:extLst>
          </p:cNvPr>
          <p:cNvSpPr txBox="1">
            <a:spLocks/>
          </p:cNvSpPr>
          <p:nvPr/>
        </p:nvSpPr>
        <p:spPr>
          <a:xfrm>
            <a:off x="5654592" y="2505703"/>
            <a:ext cx="4072082" cy="4371247"/>
          </a:xfrm>
          <a:prstGeom prst="rect">
            <a:avLst/>
          </a:prstGeom>
        </p:spPr>
        <p:txBody>
          <a:bodyPr vert="horz" lIns="0" tIns="0" rIns="0" bIns="0" rtlCol="0">
            <a:noAutofit/>
          </a:bodyPr>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a:solidFill>
                  <a:schemeClr val="tx2"/>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tx2"/>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tx2"/>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r>
              <a:rPr lang="en-GB" sz="2000" dirty="0">
                <a:solidFill>
                  <a:schemeClr val="bg2">
                    <a:lumMod val="25000"/>
                  </a:schemeClr>
                </a:solidFill>
              </a:rPr>
              <a:t>You’ll need to participate regularly and show that you’re committed to your DofE during this time.</a:t>
            </a:r>
          </a:p>
        </p:txBody>
      </p:sp>
      <p:pic>
        <p:nvPicPr>
          <p:cNvPr id="6" name="Picture 5">
            <a:extLst>
              <a:ext uri="{FF2B5EF4-FFF2-40B4-BE49-F238E27FC236}">
                <a16:creationId xmlns:a16="http://schemas.microsoft.com/office/drawing/2014/main" id="{774A0332-0B31-458A-A627-5E6EF56C0C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482" y="4597949"/>
            <a:ext cx="8897629" cy="2204722"/>
          </a:xfrm>
          <a:prstGeom prst="rect">
            <a:avLst/>
          </a:prstGeom>
        </p:spPr>
      </p:pic>
      <p:sp>
        <p:nvSpPr>
          <p:cNvPr id="4" name="TextBox 3">
            <a:extLst>
              <a:ext uri="{FF2B5EF4-FFF2-40B4-BE49-F238E27FC236}">
                <a16:creationId xmlns:a16="http://schemas.microsoft.com/office/drawing/2014/main" id="{F777F479-4F9D-4164-87C1-1FD6843624CE}"/>
              </a:ext>
            </a:extLst>
          </p:cNvPr>
          <p:cNvSpPr txBox="1"/>
          <p:nvPr/>
        </p:nvSpPr>
        <p:spPr>
          <a:xfrm>
            <a:off x="1967024" y="6802671"/>
            <a:ext cx="850604" cy="446567"/>
          </a:xfrm>
          <a:prstGeom prst="rect">
            <a:avLst/>
          </a:prstGeom>
          <a:noFill/>
        </p:spPr>
        <p:txBody>
          <a:bodyPr wrap="none" lIns="0" tIns="0" rIns="0" bIns="0" rtlCol="0">
            <a:noAutofit/>
          </a:bodyPr>
          <a:lstStyle/>
          <a:p>
            <a:pPr defTabSz="1007943">
              <a:lnSpc>
                <a:spcPct val="110000"/>
              </a:lnSpc>
            </a:pPr>
            <a:r>
              <a:rPr lang="en-GB" sz="2400" dirty="0">
                <a:solidFill>
                  <a:srgbClr val="FF0000"/>
                </a:solidFill>
              </a:rPr>
              <a:t>25%</a:t>
            </a:r>
          </a:p>
        </p:txBody>
      </p:sp>
      <p:sp>
        <p:nvSpPr>
          <p:cNvPr id="7" name="TextBox 6">
            <a:extLst>
              <a:ext uri="{FF2B5EF4-FFF2-40B4-BE49-F238E27FC236}">
                <a16:creationId xmlns:a16="http://schemas.microsoft.com/office/drawing/2014/main" id="{43F49F81-3124-49AC-94C5-E2A82CF30B29}"/>
              </a:ext>
            </a:extLst>
          </p:cNvPr>
          <p:cNvSpPr txBox="1"/>
          <p:nvPr/>
        </p:nvSpPr>
        <p:spPr>
          <a:xfrm>
            <a:off x="4056604" y="6802670"/>
            <a:ext cx="850604" cy="446567"/>
          </a:xfrm>
          <a:prstGeom prst="rect">
            <a:avLst/>
          </a:prstGeom>
          <a:noFill/>
        </p:spPr>
        <p:txBody>
          <a:bodyPr wrap="none" lIns="0" tIns="0" rIns="0" bIns="0" rtlCol="0">
            <a:noAutofit/>
          </a:bodyPr>
          <a:lstStyle/>
          <a:p>
            <a:pPr defTabSz="1007943">
              <a:lnSpc>
                <a:spcPct val="110000"/>
              </a:lnSpc>
            </a:pPr>
            <a:r>
              <a:rPr lang="en-GB" sz="2400" dirty="0">
                <a:solidFill>
                  <a:schemeClr val="tx2"/>
                </a:solidFill>
              </a:rPr>
              <a:t>25%</a:t>
            </a:r>
          </a:p>
        </p:txBody>
      </p:sp>
      <p:sp>
        <p:nvSpPr>
          <p:cNvPr id="8" name="TextBox 7">
            <a:extLst>
              <a:ext uri="{FF2B5EF4-FFF2-40B4-BE49-F238E27FC236}">
                <a16:creationId xmlns:a16="http://schemas.microsoft.com/office/drawing/2014/main" id="{86C34F55-F868-49C1-835B-60D040A2458B}"/>
              </a:ext>
            </a:extLst>
          </p:cNvPr>
          <p:cNvSpPr txBox="1"/>
          <p:nvPr/>
        </p:nvSpPr>
        <p:spPr>
          <a:xfrm>
            <a:off x="6209750" y="6763825"/>
            <a:ext cx="850604" cy="446567"/>
          </a:xfrm>
          <a:prstGeom prst="rect">
            <a:avLst/>
          </a:prstGeom>
          <a:noFill/>
        </p:spPr>
        <p:txBody>
          <a:bodyPr wrap="none" lIns="0" tIns="0" rIns="0" bIns="0" rtlCol="0">
            <a:noAutofit/>
          </a:bodyPr>
          <a:lstStyle/>
          <a:p>
            <a:pPr defTabSz="1007943">
              <a:lnSpc>
                <a:spcPct val="110000"/>
              </a:lnSpc>
            </a:pPr>
            <a:r>
              <a:rPr lang="en-GB" sz="2400" dirty="0">
                <a:solidFill>
                  <a:srgbClr val="00B0F0"/>
                </a:solidFill>
              </a:rPr>
              <a:t>25%</a:t>
            </a:r>
          </a:p>
        </p:txBody>
      </p:sp>
      <p:sp>
        <p:nvSpPr>
          <p:cNvPr id="9" name="TextBox 8">
            <a:extLst>
              <a:ext uri="{FF2B5EF4-FFF2-40B4-BE49-F238E27FC236}">
                <a16:creationId xmlns:a16="http://schemas.microsoft.com/office/drawing/2014/main" id="{7754C460-418B-4FEB-9AA7-BD473B0D168D}"/>
              </a:ext>
            </a:extLst>
          </p:cNvPr>
          <p:cNvSpPr txBox="1"/>
          <p:nvPr/>
        </p:nvSpPr>
        <p:spPr>
          <a:xfrm>
            <a:off x="8278631" y="6754710"/>
            <a:ext cx="850604" cy="446567"/>
          </a:xfrm>
          <a:prstGeom prst="rect">
            <a:avLst/>
          </a:prstGeom>
          <a:noFill/>
        </p:spPr>
        <p:txBody>
          <a:bodyPr wrap="none" lIns="0" tIns="0" rIns="0" bIns="0" rtlCol="0">
            <a:noAutofit/>
          </a:bodyPr>
          <a:lstStyle/>
          <a:p>
            <a:pPr defTabSz="1007943">
              <a:lnSpc>
                <a:spcPct val="110000"/>
              </a:lnSpc>
            </a:pPr>
            <a:r>
              <a:rPr lang="en-GB" sz="2400" dirty="0">
                <a:solidFill>
                  <a:srgbClr val="82C55B"/>
                </a:solidFill>
              </a:rPr>
              <a:t>25%</a:t>
            </a:r>
          </a:p>
        </p:txBody>
      </p:sp>
    </p:spTree>
    <p:extLst>
      <p:ext uri="{BB962C8B-B14F-4D97-AF65-F5344CB8AC3E}">
        <p14:creationId xmlns:p14="http://schemas.microsoft.com/office/powerpoint/2010/main" val="30879031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AA14E-AD0F-42B3-9DBB-54633CEC3E6A}"/>
              </a:ext>
            </a:extLst>
          </p:cNvPr>
          <p:cNvSpPr>
            <a:spLocks noGrp="1"/>
          </p:cNvSpPr>
          <p:nvPr>
            <p:ph type="title"/>
          </p:nvPr>
        </p:nvSpPr>
        <p:spPr/>
        <p:txBody>
          <a:bodyPr/>
          <a:lstStyle/>
          <a:p>
            <a:r>
              <a:rPr lang="en-GB" dirty="0"/>
              <a:t>General Requirements</a:t>
            </a:r>
          </a:p>
        </p:txBody>
      </p:sp>
      <p:sp>
        <p:nvSpPr>
          <p:cNvPr id="3" name="Content Placeholder 2">
            <a:extLst>
              <a:ext uri="{FF2B5EF4-FFF2-40B4-BE49-F238E27FC236}">
                <a16:creationId xmlns:a16="http://schemas.microsoft.com/office/drawing/2014/main" id="{067E16FC-FB66-4F1B-8ABB-8B8D2AEB5F88}"/>
              </a:ext>
            </a:extLst>
          </p:cNvPr>
          <p:cNvSpPr>
            <a:spLocks noGrp="1"/>
          </p:cNvSpPr>
          <p:nvPr>
            <p:ph idx="1"/>
          </p:nvPr>
        </p:nvSpPr>
        <p:spPr>
          <a:xfrm>
            <a:off x="988219" y="2041987"/>
            <a:ext cx="8713787" cy="4067175"/>
          </a:xfrm>
        </p:spPr>
        <p:txBody>
          <a:bodyPr/>
          <a:lstStyle/>
          <a:p>
            <a:pPr marL="285750" indent="-285750">
              <a:buFont typeface="Arial" panose="020B0604020202020204" pitchFamily="34" charset="0"/>
              <a:buChar char="•"/>
            </a:pPr>
            <a:r>
              <a:rPr lang="en-GB" dirty="0"/>
              <a:t>You can continue with activities you are already doing</a:t>
            </a:r>
          </a:p>
          <a:p>
            <a:pPr marL="285750" indent="-285750">
              <a:buFont typeface="Arial" panose="020B0604020202020204" pitchFamily="34" charset="0"/>
              <a:buChar char="•"/>
            </a:pPr>
            <a:r>
              <a:rPr lang="en-GB" dirty="0"/>
              <a:t>All sections do not need to be done at the same time but can be</a:t>
            </a:r>
          </a:p>
          <a:p>
            <a:pPr marL="285750" indent="-285750">
              <a:buFont typeface="Arial" panose="020B0604020202020204" pitchFamily="34" charset="0"/>
              <a:buChar char="•"/>
            </a:pPr>
            <a:r>
              <a:rPr lang="en-GB" dirty="0"/>
              <a:t>You will need to set a goal for each activity</a:t>
            </a:r>
          </a:p>
          <a:p>
            <a:pPr marL="285750" indent="-285750">
              <a:buFont typeface="Arial" panose="020B0604020202020204" pitchFamily="34" charset="0"/>
              <a:buChar char="•"/>
            </a:pPr>
            <a:r>
              <a:rPr lang="en-GB" dirty="0"/>
              <a:t>You need to identify an assessor for each section before you begin</a:t>
            </a:r>
          </a:p>
          <a:p>
            <a:pPr marL="285750" indent="-285750">
              <a:buFont typeface="Arial" panose="020B0604020202020204" pitchFamily="34" charset="0"/>
              <a:buChar char="•"/>
            </a:pPr>
            <a:r>
              <a:rPr lang="en-GB" dirty="0"/>
              <a:t>You need an assessor for each section (this cannot be family) you can do activities from home but you must have an assessor possibly someone in college or the community. You would agree with them what evidence they expect to see and this person will write your report at the end.</a:t>
            </a:r>
          </a:p>
        </p:txBody>
      </p:sp>
      <p:sp>
        <p:nvSpPr>
          <p:cNvPr id="5" name="Slide Number Placeholder 4">
            <a:extLst>
              <a:ext uri="{FF2B5EF4-FFF2-40B4-BE49-F238E27FC236}">
                <a16:creationId xmlns:a16="http://schemas.microsoft.com/office/drawing/2014/main" id="{DC9B7810-0BC4-401D-9B14-FB4370339A6C}"/>
              </a:ext>
            </a:extLst>
          </p:cNvPr>
          <p:cNvSpPr>
            <a:spLocks noGrp="1"/>
          </p:cNvSpPr>
          <p:nvPr>
            <p:ph type="sldNum" sz="quarter" idx="12"/>
          </p:nvPr>
        </p:nvSpPr>
        <p:spPr/>
        <p:txBody>
          <a:bodyPr/>
          <a:lstStyle/>
          <a:p>
            <a:fld id="{FD28B870-EEFD-41FE-9A4E-B1C66D221408}" type="slidenum">
              <a:rPr lang="en-GB" smtClean="0"/>
              <a:t>3</a:t>
            </a:fld>
            <a:endParaRPr lang="en-GB" dirty="0"/>
          </a:p>
        </p:txBody>
      </p:sp>
    </p:spTree>
    <p:extLst>
      <p:ext uri="{BB962C8B-B14F-4D97-AF65-F5344CB8AC3E}">
        <p14:creationId xmlns:p14="http://schemas.microsoft.com/office/powerpoint/2010/main" val="10909543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AA14E-AD0F-42B3-9DBB-54633CEC3E6A}"/>
              </a:ext>
            </a:extLst>
          </p:cNvPr>
          <p:cNvSpPr>
            <a:spLocks noGrp="1"/>
          </p:cNvSpPr>
          <p:nvPr>
            <p:ph type="title"/>
          </p:nvPr>
        </p:nvSpPr>
        <p:spPr/>
        <p:txBody>
          <a:bodyPr/>
          <a:lstStyle/>
          <a:p>
            <a:r>
              <a:rPr lang="en-GB" dirty="0"/>
              <a:t>Section Requirements</a:t>
            </a:r>
          </a:p>
        </p:txBody>
      </p:sp>
      <p:sp>
        <p:nvSpPr>
          <p:cNvPr id="3" name="Content Placeholder 2">
            <a:extLst>
              <a:ext uri="{FF2B5EF4-FFF2-40B4-BE49-F238E27FC236}">
                <a16:creationId xmlns:a16="http://schemas.microsoft.com/office/drawing/2014/main" id="{067E16FC-FB66-4F1B-8ABB-8B8D2AEB5F88}"/>
              </a:ext>
            </a:extLst>
          </p:cNvPr>
          <p:cNvSpPr>
            <a:spLocks noGrp="1"/>
          </p:cNvSpPr>
          <p:nvPr>
            <p:ph idx="1"/>
          </p:nvPr>
        </p:nvSpPr>
        <p:spPr>
          <a:xfrm>
            <a:off x="988219" y="2041987"/>
            <a:ext cx="8713787" cy="4067175"/>
          </a:xfrm>
        </p:spPr>
        <p:txBody>
          <a:bodyPr/>
          <a:lstStyle/>
          <a:p>
            <a:pPr marL="285750" indent="-285750">
              <a:buFont typeface="Arial" panose="020B0604020202020204" pitchFamily="34" charset="0"/>
              <a:buChar char="•"/>
            </a:pPr>
            <a:r>
              <a:rPr lang="en-GB" b="1" dirty="0"/>
              <a:t>Volunteering</a:t>
            </a:r>
            <a:r>
              <a:rPr lang="en-GB" dirty="0"/>
              <a:t> – Must be a charity or community interest activity. You cannot volunteer for a commercial organisation</a:t>
            </a:r>
          </a:p>
          <a:p>
            <a:pPr marL="285750" indent="-285750">
              <a:buFont typeface="Arial" panose="020B0604020202020204" pitchFamily="34" charset="0"/>
              <a:buChar char="•"/>
            </a:pPr>
            <a:r>
              <a:rPr lang="en-GB" b="1" dirty="0"/>
              <a:t>Physical </a:t>
            </a:r>
            <a:r>
              <a:rPr lang="en-GB" dirty="0"/>
              <a:t> - Check the activity is in the correct section on the programme ideas sheet.</a:t>
            </a:r>
          </a:p>
          <a:p>
            <a:pPr marL="285750" indent="-285750">
              <a:buFont typeface="Arial" panose="020B0604020202020204" pitchFamily="34" charset="0"/>
              <a:buChar char="•"/>
            </a:pPr>
            <a:r>
              <a:rPr lang="en-GB" b="1" dirty="0"/>
              <a:t>Skill</a:t>
            </a:r>
            <a:r>
              <a:rPr lang="en-GB" dirty="0"/>
              <a:t> - Check the activity is in the correct section on the programme ideas sheet.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Activities must be done outside of curriculum time. There are lots of extra curricular activities at school you could use.</a:t>
            </a:r>
          </a:p>
        </p:txBody>
      </p:sp>
      <p:sp>
        <p:nvSpPr>
          <p:cNvPr id="5" name="Slide Number Placeholder 4">
            <a:extLst>
              <a:ext uri="{FF2B5EF4-FFF2-40B4-BE49-F238E27FC236}">
                <a16:creationId xmlns:a16="http://schemas.microsoft.com/office/drawing/2014/main" id="{DC9B7810-0BC4-401D-9B14-FB4370339A6C}"/>
              </a:ext>
            </a:extLst>
          </p:cNvPr>
          <p:cNvSpPr>
            <a:spLocks noGrp="1"/>
          </p:cNvSpPr>
          <p:nvPr>
            <p:ph type="sldNum" sz="quarter" idx="12"/>
          </p:nvPr>
        </p:nvSpPr>
        <p:spPr/>
        <p:txBody>
          <a:bodyPr/>
          <a:lstStyle/>
          <a:p>
            <a:fld id="{FD28B870-EEFD-41FE-9A4E-B1C66D221408}" type="slidenum">
              <a:rPr lang="en-GB" smtClean="0"/>
              <a:t>4</a:t>
            </a:fld>
            <a:endParaRPr lang="en-GB" dirty="0"/>
          </a:p>
        </p:txBody>
      </p:sp>
    </p:spTree>
    <p:extLst>
      <p:ext uri="{BB962C8B-B14F-4D97-AF65-F5344CB8AC3E}">
        <p14:creationId xmlns:p14="http://schemas.microsoft.com/office/powerpoint/2010/main" val="39233946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2531" y="1973864"/>
            <a:ext cx="3709808" cy="5098055"/>
          </a:xfrm>
          <a:prstGeom prst="rect">
            <a:avLst/>
          </a:prstGeom>
          <a:noFill/>
          <a:ln w="9525" algn="ctr">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120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183" y="1821686"/>
            <a:ext cx="3908723" cy="5250233"/>
          </a:xfrm>
          <a:prstGeom prst="rect">
            <a:avLst/>
          </a:prstGeom>
          <a:noFill/>
          <a:ln w="9525" algn="ctr">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4" name="Title 6">
            <a:extLst>
              <a:ext uri="{FF2B5EF4-FFF2-40B4-BE49-F238E27FC236}">
                <a16:creationId xmlns:a16="http://schemas.microsoft.com/office/drawing/2014/main" id="{0522416F-88A7-214D-A8AB-A90D90C472F0}"/>
              </a:ext>
            </a:extLst>
          </p:cNvPr>
          <p:cNvSpPr txBox="1">
            <a:spLocks/>
          </p:cNvSpPr>
          <p:nvPr/>
        </p:nvSpPr>
        <p:spPr>
          <a:xfrm>
            <a:off x="0" y="0"/>
            <a:ext cx="8963813" cy="1619250"/>
          </a:xfrm>
          <a:prstGeom prst="rect">
            <a:avLst/>
          </a:prstGeom>
        </p:spPr>
        <p:txBody>
          <a:bodyPr/>
          <a:lstStyle>
            <a:lvl1pPr algn="l" defTabSz="1007943" rtl="0" eaLnBrk="1" latinLnBrk="0" hangingPunct="1">
              <a:lnSpc>
                <a:spcPct val="90000"/>
              </a:lnSpc>
              <a:spcBef>
                <a:spcPct val="0"/>
              </a:spcBef>
              <a:buNone/>
              <a:defRPr sz="3200" b="1" kern="1200">
                <a:solidFill>
                  <a:schemeClr val="bg1"/>
                </a:solidFill>
                <a:latin typeface="+mj-lt"/>
                <a:ea typeface="+mj-ea"/>
                <a:cs typeface="+mj-cs"/>
              </a:defRPr>
            </a:lvl1pPr>
          </a:lstStyle>
          <a:p>
            <a:r>
              <a:rPr lang="en-US" dirty="0"/>
              <a:t>eDofE</a:t>
            </a:r>
          </a:p>
        </p:txBody>
      </p:sp>
      <p:sp>
        <p:nvSpPr>
          <p:cNvPr id="2" name="Title 1"/>
          <p:cNvSpPr>
            <a:spLocks noGrp="1"/>
          </p:cNvSpPr>
          <p:nvPr>
            <p:ph type="title"/>
          </p:nvPr>
        </p:nvSpPr>
        <p:spPr/>
        <p:txBody>
          <a:bodyPr/>
          <a:lstStyle/>
          <a:p>
            <a:r>
              <a:rPr lang="en-GB" dirty="0"/>
              <a:t>Programme Idea </a:t>
            </a:r>
          </a:p>
        </p:txBody>
      </p:sp>
    </p:spTree>
    <p:extLst>
      <p:ext uri="{BB962C8B-B14F-4D97-AF65-F5344CB8AC3E}">
        <p14:creationId xmlns:p14="http://schemas.microsoft.com/office/powerpoint/2010/main" val="36204960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640ED-BE5C-4E79-A38D-E969272A018D}"/>
              </a:ext>
            </a:extLst>
          </p:cNvPr>
          <p:cNvSpPr>
            <a:spLocks noGrp="1"/>
          </p:cNvSpPr>
          <p:nvPr>
            <p:ph type="title"/>
          </p:nvPr>
        </p:nvSpPr>
        <p:spPr>
          <a:xfrm>
            <a:off x="0" y="0"/>
            <a:ext cx="8963813" cy="1619250"/>
          </a:xfrm>
        </p:spPr>
        <p:txBody>
          <a:bodyPr anchor="b">
            <a:normAutofit/>
          </a:bodyPr>
          <a:lstStyle/>
          <a:p>
            <a:r>
              <a:rPr lang="en-US" dirty="0"/>
              <a:t>DofE with a Difference</a:t>
            </a:r>
            <a:endParaRPr lang="en-GB" dirty="0"/>
          </a:p>
        </p:txBody>
      </p:sp>
      <p:sp>
        <p:nvSpPr>
          <p:cNvPr id="3" name="Content Placeholder 2">
            <a:extLst>
              <a:ext uri="{FF2B5EF4-FFF2-40B4-BE49-F238E27FC236}">
                <a16:creationId xmlns:a16="http://schemas.microsoft.com/office/drawing/2014/main" id="{21A88307-AB5D-4C5A-A6B9-2BDE43127E4E}"/>
              </a:ext>
            </a:extLst>
          </p:cNvPr>
          <p:cNvSpPr>
            <a:spLocks noGrp="1"/>
          </p:cNvSpPr>
          <p:nvPr>
            <p:ph sz="half" idx="1"/>
          </p:nvPr>
        </p:nvSpPr>
        <p:spPr>
          <a:xfrm>
            <a:off x="457200" y="1946788"/>
            <a:ext cx="5029199" cy="4604826"/>
          </a:xfrm>
        </p:spPr>
        <p:txBody>
          <a:bodyPr>
            <a:normAutofit/>
          </a:bodyPr>
          <a:lstStyle/>
          <a:p>
            <a:pPr marL="285750" indent="-285750">
              <a:buFont typeface="Arial" panose="020B0604020202020204" pitchFamily="34" charset="0"/>
              <a:buChar char="•"/>
            </a:pPr>
            <a:r>
              <a:rPr lang="en-US" dirty="0"/>
              <a:t>You can continue to do your DofE from home.</a:t>
            </a:r>
          </a:p>
          <a:p>
            <a:pPr marL="285750" indent="-285750">
              <a:buFont typeface="Arial" panose="020B0604020202020204" pitchFamily="34" charset="0"/>
              <a:buChar char="•"/>
            </a:pPr>
            <a:r>
              <a:rPr lang="en-US" dirty="0"/>
              <a:t>We recommend you use this time to focus on Volunteering, Physical and Skill so that all you need to do is the Expedition Section.</a:t>
            </a:r>
          </a:p>
          <a:p>
            <a:pPr marL="285750" indent="-285750">
              <a:buFont typeface="Arial" panose="020B0604020202020204" pitchFamily="34" charset="0"/>
              <a:buChar char="•"/>
            </a:pPr>
            <a:r>
              <a:rPr lang="en-US" dirty="0"/>
              <a:t>Speak to the DofE Manager if you are unsure!</a:t>
            </a:r>
          </a:p>
          <a:p>
            <a:pPr marL="285750" indent="-285750">
              <a:buFont typeface="Arial" panose="020B0604020202020204" pitchFamily="34" charset="0"/>
              <a:buChar char="•"/>
            </a:pPr>
            <a:r>
              <a:rPr lang="en-GB" sz="1800" b="0" dirty="0">
                <a:hlinkClick r:id="rId2"/>
              </a:rPr>
              <a:t>https://www.dofe.org/dofewithadifference</a:t>
            </a:r>
            <a:r>
              <a:rPr lang="en-GB" sz="1800" b="0" dirty="0"/>
              <a:t>l</a:t>
            </a:r>
            <a:endParaRPr lang="en-GB" dirty="0"/>
          </a:p>
        </p:txBody>
      </p:sp>
      <p:pic>
        <p:nvPicPr>
          <p:cNvPr id="5" name="Picture 4">
            <a:extLst>
              <a:ext uri="{FF2B5EF4-FFF2-40B4-BE49-F238E27FC236}">
                <a16:creationId xmlns:a16="http://schemas.microsoft.com/office/drawing/2014/main" id="{CA33C02C-5F78-46EA-A07C-30775D8F4FC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4766"/>
          <a:stretch/>
        </p:blipFill>
        <p:spPr>
          <a:xfrm>
            <a:off x="5869858" y="2484438"/>
            <a:ext cx="3832941" cy="4067175"/>
          </a:xfrm>
          <a:prstGeom prst="rect">
            <a:avLst/>
          </a:prstGeom>
          <a:noFill/>
        </p:spPr>
      </p:pic>
    </p:spTree>
    <p:extLst>
      <p:ext uri="{BB962C8B-B14F-4D97-AF65-F5344CB8AC3E}">
        <p14:creationId xmlns:p14="http://schemas.microsoft.com/office/powerpoint/2010/main" val="27769282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865CB-9459-48CE-B7A1-3E2C449A7E39}"/>
              </a:ext>
            </a:extLst>
          </p:cNvPr>
          <p:cNvSpPr>
            <a:spLocks noGrp="1"/>
          </p:cNvSpPr>
          <p:nvPr>
            <p:ph type="title"/>
          </p:nvPr>
        </p:nvSpPr>
        <p:spPr/>
        <p:txBody>
          <a:bodyPr/>
          <a:lstStyle/>
          <a:p>
            <a:r>
              <a:rPr lang="en-US" dirty="0"/>
              <a:t>Volunteering Ideas</a:t>
            </a:r>
            <a:endParaRPr lang="en-GB" dirty="0"/>
          </a:p>
        </p:txBody>
      </p:sp>
      <p:sp>
        <p:nvSpPr>
          <p:cNvPr id="3" name="Content Placeholder 2">
            <a:extLst>
              <a:ext uri="{FF2B5EF4-FFF2-40B4-BE49-F238E27FC236}">
                <a16:creationId xmlns:a16="http://schemas.microsoft.com/office/drawing/2014/main" id="{80906749-68F0-4764-BA8F-28DE959E43A9}"/>
              </a:ext>
            </a:extLst>
          </p:cNvPr>
          <p:cNvSpPr>
            <a:spLocks noGrp="1"/>
          </p:cNvSpPr>
          <p:nvPr>
            <p:ph idx="1"/>
          </p:nvPr>
        </p:nvSpPr>
        <p:spPr>
          <a:xfrm>
            <a:off x="520700" y="1909251"/>
            <a:ext cx="8713787" cy="4067175"/>
          </a:xfrm>
        </p:spPr>
        <p:txBody>
          <a:bodyPr/>
          <a:lstStyle/>
          <a:p>
            <a:pPr marL="285750" indent="-285750" fontAlgn="t">
              <a:buFont typeface="Arial" panose="020B0604020202020204" pitchFamily="34" charset="0"/>
              <a:buChar char="•"/>
            </a:pPr>
            <a:r>
              <a:rPr lang="en-US" sz="1600" dirty="0"/>
              <a:t>You can be a </a:t>
            </a:r>
            <a:r>
              <a:rPr lang="en-US" sz="1600" b="1" dirty="0">
                <a:hlinkClick r:id="rId2"/>
              </a:rPr>
              <a:t>social media volunteer</a:t>
            </a:r>
            <a:r>
              <a:rPr lang="en-US" sz="1600" dirty="0"/>
              <a:t> for St John Ambulance</a:t>
            </a:r>
          </a:p>
          <a:p>
            <a:pPr marL="285750" indent="-285750" fontAlgn="t">
              <a:buFont typeface="Arial" panose="020B0604020202020204" pitchFamily="34" charset="0"/>
              <a:buChar char="•"/>
            </a:pPr>
            <a:r>
              <a:rPr lang="en-US" sz="1600" dirty="0"/>
              <a:t> You can fundraise to raise money for the Royal medical Benevolent Fund through </a:t>
            </a:r>
            <a:r>
              <a:rPr lang="en-US" sz="1600" b="1" dirty="0">
                <a:hlinkClick r:id="rId3"/>
              </a:rPr>
              <a:t>Medic Mentor</a:t>
            </a:r>
            <a:endParaRPr lang="en-US" sz="1600" dirty="0"/>
          </a:p>
          <a:p>
            <a:pPr marL="285750" indent="-285750" fontAlgn="t">
              <a:buFont typeface="Arial" panose="020B0604020202020204" pitchFamily="34" charset="0"/>
              <a:buChar char="•"/>
            </a:pPr>
            <a:r>
              <a:rPr lang="en-US" sz="1600" dirty="0"/>
              <a:t>You can take part in a </a:t>
            </a:r>
            <a:r>
              <a:rPr lang="en-US" sz="1600" b="1" dirty="0">
                <a:hlinkClick r:id="rId4"/>
              </a:rPr>
              <a:t>John Muir Award</a:t>
            </a:r>
            <a:r>
              <a:rPr lang="en-US" sz="1600" dirty="0"/>
              <a:t> and help to conserve nature from home</a:t>
            </a:r>
          </a:p>
          <a:p>
            <a:pPr marL="285750" indent="-285750" fontAlgn="t">
              <a:buFont typeface="Arial" panose="020B0604020202020204" pitchFamily="34" charset="0"/>
              <a:buChar char="•"/>
            </a:pPr>
            <a:r>
              <a:rPr lang="en-US" sz="1600" dirty="0"/>
              <a:t> Volunteer for </a:t>
            </a:r>
            <a:r>
              <a:rPr lang="en-US" sz="1600" b="1" dirty="0">
                <a:hlinkClick r:id="rId5"/>
              </a:rPr>
              <a:t>Kissing It Better</a:t>
            </a:r>
            <a:r>
              <a:rPr lang="en-US" sz="1600" dirty="0"/>
              <a:t> and remote support elderly people who are in isolation</a:t>
            </a:r>
          </a:p>
          <a:p>
            <a:pPr marL="285750" indent="-285750" fontAlgn="t">
              <a:buFont typeface="Arial" panose="020B0604020202020204" pitchFamily="34" charset="0"/>
              <a:buChar char="•"/>
            </a:pPr>
            <a:r>
              <a:rPr lang="en-US" sz="1600" dirty="0"/>
              <a:t>Take part in a digital personal safety campaign with </a:t>
            </a:r>
            <a:r>
              <a:rPr lang="en-US" sz="1600" b="1" dirty="0">
                <a:hlinkClick r:id="rId6"/>
              </a:rPr>
              <a:t>Resolve It</a:t>
            </a:r>
            <a:endParaRPr lang="en-US" sz="1600" dirty="0"/>
          </a:p>
          <a:p>
            <a:pPr marL="285750" indent="-285750" fontAlgn="t">
              <a:buFont typeface="Arial" panose="020B0604020202020204" pitchFamily="34" charset="0"/>
              <a:buChar char="•"/>
            </a:pPr>
            <a:r>
              <a:rPr lang="en-US" sz="1600" dirty="0"/>
              <a:t>St John Ambulance – </a:t>
            </a:r>
            <a:r>
              <a:rPr lang="en-US" sz="1600" b="1" dirty="0">
                <a:hlinkClick r:id="rId7"/>
              </a:rPr>
              <a:t>12 week fundraising plan</a:t>
            </a:r>
            <a:endParaRPr lang="en-US" sz="1600" dirty="0"/>
          </a:p>
          <a:p>
            <a:pPr marL="285750" indent="-285750" fontAlgn="t">
              <a:buFont typeface="Arial" panose="020B0604020202020204" pitchFamily="34" charset="0"/>
              <a:buChar char="•"/>
            </a:pPr>
            <a:r>
              <a:rPr lang="en-US" sz="1600" dirty="0"/>
              <a:t>Try some ideas from Leonard Cheshire’s </a:t>
            </a:r>
            <a:r>
              <a:rPr lang="en-US" sz="1600" b="1" dirty="0">
                <a:hlinkClick r:id="rId8"/>
              </a:rPr>
              <a:t>guide to 12-week volunteering from home</a:t>
            </a:r>
            <a:endParaRPr lang="en-US" sz="1600" dirty="0"/>
          </a:p>
          <a:p>
            <a:pPr marL="285750" indent="-285750" fontAlgn="t">
              <a:buFont typeface="Arial" panose="020B0604020202020204" pitchFamily="34" charset="0"/>
              <a:buChar char="•"/>
            </a:pPr>
            <a:r>
              <a:rPr lang="en-US" sz="1600" dirty="0"/>
              <a:t>Create a fundraising plan for the </a:t>
            </a:r>
            <a:r>
              <a:rPr lang="en-US" sz="1600" b="1" dirty="0">
                <a:hlinkClick r:id="rId9"/>
              </a:rPr>
              <a:t>British Heart Foundation</a:t>
            </a:r>
            <a:endParaRPr lang="en-US" sz="1600" dirty="0"/>
          </a:p>
          <a:p>
            <a:pPr marL="285750" indent="-285750" fontAlgn="t">
              <a:buFont typeface="Arial" panose="020B0604020202020204" pitchFamily="34" charset="0"/>
              <a:buChar char="•"/>
            </a:pPr>
            <a:r>
              <a:rPr lang="en-US" sz="1600" dirty="0"/>
              <a:t>Become an </a:t>
            </a:r>
            <a:r>
              <a:rPr lang="en-US" sz="1600" b="1" dirty="0">
                <a:hlinkClick r:id="rId10"/>
              </a:rPr>
              <a:t>Energy Envoy</a:t>
            </a:r>
            <a:r>
              <a:rPr lang="en-US" sz="1600" dirty="0"/>
              <a:t> with the National Energy Foundation</a:t>
            </a:r>
          </a:p>
        </p:txBody>
      </p:sp>
    </p:spTree>
    <p:extLst>
      <p:ext uri="{BB962C8B-B14F-4D97-AF65-F5344CB8AC3E}">
        <p14:creationId xmlns:p14="http://schemas.microsoft.com/office/powerpoint/2010/main" val="25276076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06440-F13F-4CAD-A58B-EA78A48F6D1E}"/>
              </a:ext>
            </a:extLst>
          </p:cNvPr>
          <p:cNvSpPr>
            <a:spLocks noGrp="1"/>
          </p:cNvSpPr>
          <p:nvPr>
            <p:ph type="title"/>
          </p:nvPr>
        </p:nvSpPr>
        <p:spPr/>
        <p:txBody>
          <a:bodyPr/>
          <a:lstStyle/>
          <a:p>
            <a:r>
              <a:rPr lang="en-US" dirty="0"/>
              <a:t>More Volunteering Ideas</a:t>
            </a:r>
            <a:endParaRPr lang="en-GB" dirty="0"/>
          </a:p>
        </p:txBody>
      </p:sp>
      <p:sp>
        <p:nvSpPr>
          <p:cNvPr id="3" name="Content Placeholder 2">
            <a:extLst>
              <a:ext uri="{FF2B5EF4-FFF2-40B4-BE49-F238E27FC236}">
                <a16:creationId xmlns:a16="http://schemas.microsoft.com/office/drawing/2014/main" id="{DCC85948-1A0E-4394-BB3C-602BDD18C59B}"/>
              </a:ext>
            </a:extLst>
          </p:cNvPr>
          <p:cNvSpPr>
            <a:spLocks noGrp="1"/>
          </p:cNvSpPr>
          <p:nvPr>
            <p:ph idx="1"/>
          </p:nvPr>
        </p:nvSpPr>
        <p:spPr>
          <a:xfrm>
            <a:off x="579366" y="1921740"/>
            <a:ext cx="8713787" cy="4067175"/>
          </a:xfrm>
        </p:spPr>
        <p:txBody>
          <a:bodyPr/>
          <a:lstStyle/>
          <a:p>
            <a:pPr marL="285750" indent="-285750" fontAlgn="t">
              <a:buFont typeface="Arial" panose="020B0604020202020204" pitchFamily="34" charset="0"/>
              <a:buChar char="•"/>
            </a:pPr>
            <a:r>
              <a:rPr lang="en-US" sz="1600" b="1" dirty="0"/>
              <a:t> </a:t>
            </a:r>
            <a:r>
              <a:rPr lang="en-US" sz="1600" b="1" dirty="0">
                <a:hlinkClick r:id="rId2"/>
              </a:rPr>
              <a:t>Virtual volunteering</a:t>
            </a:r>
            <a:endParaRPr lang="en-US" sz="1600" dirty="0"/>
          </a:p>
          <a:p>
            <a:pPr marL="285750" indent="-285750" fontAlgn="t">
              <a:buFont typeface="Arial" panose="020B0604020202020204" pitchFamily="34" charset="0"/>
              <a:buChar char="•"/>
            </a:pPr>
            <a:r>
              <a:rPr lang="en-US" sz="1600" dirty="0"/>
              <a:t> </a:t>
            </a:r>
            <a:r>
              <a:rPr lang="en-US" sz="1600" b="1" dirty="0">
                <a:hlinkClick r:id="rId3"/>
              </a:rPr>
              <a:t>Missing maps project</a:t>
            </a:r>
            <a:endParaRPr lang="en-US" sz="1600" dirty="0"/>
          </a:p>
          <a:p>
            <a:pPr marL="285750" indent="-285750" fontAlgn="t">
              <a:buFont typeface="Arial" panose="020B0604020202020204" pitchFamily="34" charset="0"/>
              <a:buChar char="•"/>
            </a:pPr>
            <a:r>
              <a:rPr lang="en-US" sz="1600" dirty="0"/>
              <a:t>Participate in research of all kinds, from classifying galaxies to counting penguins to transcribing manuscripts with </a:t>
            </a:r>
            <a:r>
              <a:rPr lang="en-US" sz="1600" b="1" dirty="0">
                <a:hlinkClick r:id="rId4"/>
              </a:rPr>
              <a:t>Zooniverse</a:t>
            </a:r>
            <a:endParaRPr lang="en-US" sz="1600" dirty="0"/>
          </a:p>
          <a:p>
            <a:pPr marL="285750" indent="-285750" fontAlgn="t">
              <a:buFont typeface="Arial" panose="020B0604020202020204" pitchFamily="34" charset="0"/>
              <a:buChar char="•"/>
            </a:pPr>
            <a:r>
              <a:rPr lang="en-US" sz="1600" dirty="0"/>
              <a:t>If you are a Young </a:t>
            </a:r>
            <a:r>
              <a:rPr lang="en-US" sz="1600" dirty="0" err="1"/>
              <a:t>Carer</a:t>
            </a:r>
            <a:r>
              <a:rPr lang="en-US" sz="1600" dirty="0"/>
              <a:t>, your caring responsibilities can count for your volunteering. The Assessor should be a professional who is supporting you with your caring role, ideally from a Young </a:t>
            </a:r>
            <a:r>
              <a:rPr lang="en-US" sz="1600" dirty="0" err="1"/>
              <a:t>Carers</a:t>
            </a:r>
            <a:r>
              <a:rPr lang="en-US" sz="1600" dirty="0"/>
              <a:t> Project or Social Work/Youth Work departments. Young </a:t>
            </a:r>
            <a:r>
              <a:rPr lang="en-US" sz="1600" dirty="0" err="1"/>
              <a:t>Carers</a:t>
            </a:r>
            <a:r>
              <a:rPr lang="en-US" sz="1600" dirty="0"/>
              <a:t> should also be encouraged to contact their nearest </a:t>
            </a:r>
            <a:r>
              <a:rPr lang="en-US" sz="1600" b="1" dirty="0">
                <a:hlinkClick r:id="rId5"/>
              </a:rPr>
              <a:t>Young </a:t>
            </a:r>
            <a:r>
              <a:rPr lang="en-US" sz="1600" b="1" dirty="0" err="1">
                <a:hlinkClick r:id="rId5"/>
              </a:rPr>
              <a:t>Carers</a:t>
            </a:r>
            <a:r>
              <a:rPr lang="en-US" sz="1600" b="1" dirty="0">
                <a:hlinkClick r:id="rId5"/>
              </a:rPr>
              <a:t> Project</a:t>
            </a:r>
            <a:endParaRPr lang="en-US" sz="1600" dirty="0"/>
          </a:p>
          <a:p>
            <a:pPr marL="285750" indent="-285750" fontAlgn="t">
              <a:buFont typeface="Arial" panose="020B0604020202020204" pitchFamily="34" charset="0"/>
              <a:buChar char="•"/>
            </a:pPr>
            <a:r>
              <a:rPr lang="en-US" sz="1600" dirty="0"/>
              <a:t>Prepare some sessions for future Beaver, Cub, Rainbow, Brownie or youth group meeting for once they resume</a:t>
            </a:r>
          </a:p>
          <a:p>
            <a:pPr marL="285750" indent="-285750" fontAlgn="t">
              <a:buFont typeface="Arial" panose="020B0604020202020204" pitchFamily="34" charset="0"/>
              <a:buChar char="•"/>
            </a:pPr>
            <a:r>
              <a:rPr lang="en-US" sz="1600" dirty="0"/>
              <a:t>Prepare some resources to be used by the younger members of your youth group to be sent home to parents online to help them during isolation</a:t>
            </a:r>
          </a:p>
          <a:p>
            <a:pPr marL="285750" indent="-285750" fontAlgn="t">
              <a:buFont typeface="Arial" panose="020B0604020202020204" pitchFamily="34" charset="0"/>
              <a:buChar char="•"/>
            </a:pPr>
            <a:r>
              <a:rPr lang="en-US" sz="1600" dirty="0"/>
              <a:t>Prepare some meal parcels, go shopping or walk the dog of people who are affected by coronavirus</a:t>
            </a:r>
          </a:p>
          <a:p>
            <a:endParaRPr lang="en-GB" dirty="0"/>
          </a:p>
        </p:txBody>
      </p:sp>
    </p:spTree>
    <p:extLst>
      <p:ext uri="{BB962C8B-B14F-4D97-AF65-F5344CB8AC3E}">
        <p14:creationId xmlns:p14="http://schemas.microsoft.com/office/powerpoint/2010/main" val="26578124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12114-FA04-4D8C-95EA-4B2F238FE465}"/>
              </a:ext>
            </a:extLst>
          </p:cNvPr>
          <p:cNvSpPr>
            <a:spLocks noGrp="1"/>
          </p:cNvSpPr>
          <p:nvPr>
            <p:ph type="title"/>
          </p:nvPr>
        </p:nvSpPr>
        <p:spPr/>
        <p:txBody>
          <a:bodyPr/>
          <a:lstStyle/>
          <a:p>
            <a:r>
              <a:rPr lang="en-US" dirty="0"/>
              <a:t>Physical Ideas</a:t>
            </a:r>
            <a:endParaRPr lang="en-GB" dirty="0"/>
          </a:p>
        </p:txBody>
      </p:sp>
      <p:sp>
        <p:nvSpPr>
          <p:cNvPr id="3" name="Content Placeholder 2">
            <a:extLst>
              <a:ext uri="{FF2B5EF4-FFF2-40B4-BE49-F238E27FC236}">
                <a16:creationId xmlns:a16="http://schemas.microsoft.com/office/drawing/2014/main" id="{1B6B940F-413D-4956-8962-51CF4C7840F8}"/>
              </a:ext>
            </a:extLst>
          </p:cNvPr>
          <p:cNvSpPr>
            <a:spLocks noGrp="1"/>
          </p:cNvSpPr>
          <p:nvPr>
            <p:ph idx="1"/>
          </p:nvPr>
        </p:nvSpPr>
        <p:spPr>
          <a:xfrm>
            <a:off x="754856" y="1909251"/>
            <a:ext cx="8713787" cy="4067175"/>
          </a:xfrm>
        </p:spPr>
        <p:txBody>
          <a:bodyPr/>
          <a:lstStyle/>
          <a:p>
            <a:pPr marL="285750" indent="-285750" fontAlgn="t">
              <a:buFont typeface="Arial" panose="020B0604020202020204" pitchFamily="34" charset="0"/>
              <a:buChar char="•"/>
            </a:pPr>
            <a:r>
              <a:rPr lang="en-US" sz="1600" dirty="0"/>
              <a:t>Complete the couch to 5k, or many of the other </a:t>
            </a:r>
            <a:r>
              <a:rPr lang="en-US" sz="1600" b="1" dirty="0">
                <a:hlinkClick r:id="rId2"/>
              </a:rPr>
              <a:t>NHS fitness sessions</a:t>
            </a:r>
            <a:endParaRPr lang="en-US" sz="1600" dirty="0"/>
          </a:p>
          <a:p>
            <a:pPr marL="285750" indent="-285750" fontAlgn="t">
              <a:buFont typeface="Arial" panose="020B0604020202020204" pitchFamily="34" charset="0"/>
              <a:buChar char="•"/>
            </a:pPr>
            <a:r>
              <a:rPr lang="en-US" sz="1600" dirty="0"/>
              <a:t>Do an online yoga course with </a:t>
            </a:r>
            <a:r>
              <a:rPr lang="en-US" sz="1600" dirty="0">
                <a:hlinkClick r:id="rId3"/>
              </a:rPr>
              <a:t>Lizzie Ward Yoga</a:t>
            </a:r>
            <a:r>
              <a:rPr lang="en-US" sz="1600" dirty="0"/>
              <a:t>, </a:t>
            </a:r>
            <a:r>
              <a:rPr lang="en-US" sz="1600" b="1" dirty="0">
                <a:hlinkClick r:id="rId4"/>
              </a:rPr>
              <a:t>The Kindness Club</a:t>
            </a:r>
            <a:r>
              <a:rPr lang="en-US" sz="1600" b="1" dirty="0"/>
              <a:t>, </a:t>
            </a:r>
            <a:r>
              <a:rPr lang="en-US" sz="1600" b="1" dirty="0">
                <a:hlinkClick r:id="rId5"/>
              </a:rPr>
              <a:t>Yoga </a:t>
            </a:r>
            <a:r>
              <a:rPr lang="en-US" sz="1600" b="1" dirty="0" err="1">
                <a:hlinkClick r:id="rId5"/>
              </a:rPr>
              <a:t>CharmD</a:t>
            </a:r>
            <a:r>
              <a:rPr lang="en-US" sz="1600" b="1" dirty="0">
                <a:hlinkClick r:id="rId5"/>
              </a:rPr>
              <a:t> </a:t>
            </a:r>
            <a:r>
              <a:rPr lang="en-US" sz="1600" dirty="0"/>
              <a:t>or </a:t>
            </a:r>
            <a:r>
              <a:rPr lang="en-US" sz="1600" dirty="0">
                <a:hlinkClick r:id="rId6"/>
              </a:rPr>
              <a:t>The Yoga Gate</a:t>
            </a:r>
            <a:endParaRPr lang="en-US" sz="1600" dirty="0"/>
          </a:p>
          <a:p>
            <a:pPr marL="285750" indent="-285750" fontAlgn="t">
              <a:buFont typeface="Arial" panose="020B0604020202020204" pitchFamily="34" charset="0"/>
              <a:buChar char="•"/>
            </a:pPr>
            <a:r>
              <a:rPr lang="en-US" sz="1600" dirty="0"/>
              <a:t>Do an hour’s YouTube fitness video each week (you can try Bootcamps, </a:t>
            </a:r>
            <a:r>
              <a:rPr lang="en-US" sz="1600" dirty="0" err="1"/>
              <a:t>pilates</a:t>
            </a:r>
            <a:r>
              <a:rPr lang="en-US" sz="1600" dirty="0"/>
              <a:t>, dance routines and more)</a:t>
            </a:r>
          </a:p>
          <a:p>
            <a:pPr marL="285750" indent="-285750" fontAlgn="t">
              <a:buFont typeface="Arial" panose="020B0604020202020204" pitchFamily="34" charset="0"/>
              <a:buChar char="•"/>
            </a:pPr>
            <a:r>
              <a:rPr lang="en-US" sz="1600" dirty="0"/>
              <a:t>If you’ve got a garden, do some circuit training</a:t>
            </a:r>
          </a:p>
          <a:p>
            <a:pPr marL="285750" indent="-285750" fontAlgn="t">
              <a:buFont typeface="Arial" panose="020B0604020202020204" pitchFamily="34" charset="0"/>
              <a:buChar char="•"/>
            </a:pPr>
            <a:r>
              <a:rPr lang="en-US" sz="1600" dirty="0"/>
              <a:t>Get out on your bike in your local area – use an app to track your routes to upload as evidence on eDofE</a:t>
            </a:r>
          </a:p>
          <a:p>
            <a:pPr marL="285750" indent="-285750" fontAlgn="t">
              <a:buFont typeface="Arial" panose="020B0604020202020204" pitchFamily="34" charset="0"/>
              <a:buChar char="•"/>
            </a:pPr>
            <a:r>
              <a:rPr lang="en-US" sz="1600" dirty="0" err="1"/>
              <a:t>WiiFit</a:t>
            </a:r>
            <a:r>
              <a:rPr lang="en-US" sz="1600" dirty="0"/>
              <a:t> games</a:t>
            </a:r>
          </a:p>
          <a:p>
            <a:pPr marL="285750" indent="-285750" fontAlgn="t">
              <a:buFont typeface="Arial" panose="020B0604020202020204" pitchFamily="34" charset="0"/>
              <a:buChar char="•"/>
            </a:pPr>
            <a:r>
              <a:rPr lang="en-US" sz="1600" dirty="0"/>
              <a:t>Completing different walks in your local area</a:t>
            </a:r>
          </a:p>
          <a:p>
            <a:pPr marL="285750" indent="-285750" fontAlgn="t">
              <a:buFont typeface="Arial" panose="020B0604020202020204" pitchFamily="34" charset="0"/>
              <a:buChar char="•"/>
            </a:pPr>
            <a:r>
              <a:rPr lang="en-US" sz="1600" dirty="0"/>
              <a:t>Sport skills (i.e. </a:t>
            </a:r>
            <a:r>
              <a:rPr lang="en-US" sz="1600" dirty="0" err="1"/>
              <a:t>practising</a:t>
            </a:r>
            <a:r>
              <a:rPr lang="en-US" sz="1600" dirty="0"/>
              <a:t> skills to develop in your </a:t>
            </a:r>
            <a:r>
              <a:rPr lang="en-US" sz="1600" dirty="0" err="1"/>
              <a:t>favourite</a:t>
            </a:r>
            <a:r>
              <a:rPr lang="en-US" sz="1600" dirty="0"/>
              <a:t> sport)</a:t>
            </a:r>
          </a:p>
          <a:p>
            <a:pPr marL="285750" indent="-285750" fontAlgn="t">
              <a:buFont typeface="Arial" panose="020B0604020202020204" pitchFamily="34" charset="0"/>
              <a:buChar char="•"/>
            </a:pPr>
            <a:r>
              <a:rPr lang="en-US" sz="1600" dirty="0"/>
              <a:t>Fitness challenges (e.g. 100 press up challenge, plank challenge, step challenge</a:t>
            </a:r>
            <a:r>
              <a:rPr lang="en-US" dirty="0"/>
              <a:t>)</a:t>
            </a:r>
          </a:p>
          <a:p>
            <a:endParaRPr lang="en-GB" dirty="0"/>
          </a:p>
        </p:txBody>
      </p:sp>
    </p:spTree>
    <p:extLst>
      <p:ext uri="{BB962C8B-B14F-4D97-AF65-F5344CB8AC3E}">
        <p14:creationId xmlns:p14="http://schemas.microsoft.com/office/powerpoint/2010/main" val="6499603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17419-B51B-481F-A038-902245568AE3}"/>
              </a:ext>
            </a:extLst>
          </p:cNvPr>
          <p:cNvSpPr>
            <a:spLocks noGrp="1"/>
          </p:cNvSpPr>
          <p:nvPr>
            <p:ph type="title"/>
          </p:nvPr>
        </p:nvSpPr>
        <p:spPr/>
        <p:txBody>
          <a:bodyPr/>
          <a:lstStyle/>
          <a:p>
            <a:r>
              <a:rPr lang="en-US" dirty="0"/>
              <a:t>Skill Ideas</a:t>
            </a:r>
            <a:endParaRPr lang="en-GB" dirty="0"/>
          </a:p>
        </p:txBody>
      </p:sp>
      <p:sp>
        <p:nvSpPr>
          <p:cNvPr id="3" name="Content Placeholder 2">
            <a:extLst>
              <a:ext uri="{FF2B5EF4-FFF2-40B4-BE49-F238E27FC236}">
                <a16:creationId xmlns:a16="http://schemas.microsoft.com/office/drawing/2014/main" id="{70213AAF-D563-480A-829A-931BC21B2D65}"/>
              </a:ext>
            </a:extLst>
          </p:cNvPr>
          <p:cNvSpPr>
            <a:spLocks noGrp="1"/>
          </p:cNvSpPr>
          <p:nvPr>
            <p:ph idx="1"/>
          </p:nvPr>
        </p:nvSpPr>
        <p:spPr>
          <a:xfrm>
            <a:off x="988219" y="1746249"/>
            <a:ext cx="8713787" cy="4067175"/>
          </a:xfrm>
        </p:spPr>
        <p:txBody>
          <a:bodyPr/>
          <a:lstStyle/>
          <a:p>
            <a:pPr marL="285750" indent="-285750" fontAlgn="t">
              <a:buFont typeface="Arial" panose="020B0604020202020204" pitchFamily="34" charset="0"/>
              <a:buChar char="•"/>
            </a:pPr>
            <a:r>
              <a:rPr lang="en-US" sz="1600" dirty="0"/>
              <a:t>Share your creative talents and interests and achieve an </a:t>
            </a:r>
            <a:r>
              <a:rPr lang="en-US" sz="1600" b="1" dirty="0">
                <a:hlinkClick r:id="rId2"/>
              </a:rPr>
              <a:t>Arts Award qualification</a:t>
            </a:r>
            <a:endParaRPr lang="en-US" sz="1600" dirty="0"/>
          </a:p>
          <a:p>
            <a:pPr marL="285750" indent="-285750" fontAlgn="t">
              <a:buFont typeface="Arial" panose="020B0604020202020204" pitchFamily="34" charset="0"/>
              <a:buChar char="•"/>
            </a:pPr>
            <a:r>
              <a:rPr lang="en-US" sz="1600" dirty="0"/>
              <a:t>You can do a </a:t>
            </a:r>
            <a:r>
              <a:rPr lang="en-US" sz="1600" b="1" dirty="0">
                <a:hlinkClick r:id="rId3"/>
              </a:rPr>
              <a:t>John Muir Award</a:t>
            </a:r>
            <a:r>
              <a:rPr lang="en-US" sz="1600" dirty="0"/>
              <a:t> to discover nature from home</a:t>
            </a:r>
          </a:p>
          <a:p>
            <a:pPr marL="285750" indent="-285750" fontAlgn="t">
              <a:buFont typeface="Arial" panose="020B0604020202020204" pitchFamily="34" charset="0"/>
              <a:buChar char="•"/>
            </a:pPr>
            <a:r>
              <a:rPr lang="en-US" sz="1600" dirty="0"/>
              <a:t>You can do a STEM based project and do a </a:t>
            </a:r>
            <a:r>
              <a:rPr lang="en-US" sz="1600" b="1" dirty="0">
                <a:hlinkClick r:id="rId4"/>
              </a:rPr>
              <a:t>CREST Award </a:t>
            </a:r>
            <a:endParaRPr lang="en-US" sz="1600" dirty="0"/>
          </a:p>
          <a:p>
            <a:pPr marL="285750" indent="-285750" fontAlgn="t">
              <a:buFont typeface="Arial" panose="020B0604020202020204" pitchFamily="34" charset="0"/>
              <a:buChar char="•"/>
            </a:pPr>
            <a:r>
              <a:rPr lang="en-US" sz="1600" dirty="0"/>
              <a:t>Take part in online quizzes and learn about new subjects with </a:t>
            </a:r>
            <a:r>
              <a:rPr lang="en-US" sz="1600" b="1" dirty="0">
                <a:hlinkClick r:id="rId5"/>
              </a:rPr>
              <a:t>Quizlet</a:t>
            </a:r>
            <a:endParaRPr lang="en-US" sz="1600" dirty="0"/>
          </a:p>
          <a:p>
            <a:pPr marL="285750" indent="-285750" fontAlgn="t">
              <a:buFont typeface="Arial" panose="020B0604020202020204" pitchFamily="34" charset="0"/>
              <a:buChar char="•"/>
            </a:pPr>
            <a:r>
              <a:rPr lang="en-US" sz="1600" dirty="0"/>
              <a:t>Do an free online </a:t>
            </a:r>
            <a:r>
              <a:rPr lang="en-US" sz="1600" b="1" dirty="0">
                <a:hlinkClick r:id="rId6"/>
              </a:rPr>
              <a:t>money management course</a:t>
            </a:r>
            <a:r>
              <a:rPr lang="en-US" sz="1600" dirty="0"/>
              <a:t> with the Open University</a:t>
            </a:r>
          </a:p>
          <a:p>
            <a:pPr marL="285750" indent="-285750" fontAlgn="t">
              <a:buFont typeface="Arial" panose="020B0604020202020204" pitchFamily="34" charset="0"/>
              <a:buChar char="•"/>
            </a:pPr>
            <a:r>
              <a:rPr lang="en-US" sz="1600" dirty="0"/>
              <a:t>Complete an online course with </a:t>
            </a:r>
            <a:r>
              <a:rPr lang="en-US" sz="1600" b="1" dirty="0">
                <a:hlinkClick r:id="rId7"/>
              </a:rPr>
              <a:t>U:Bee</a:t>
            </a:r>
            <a:endParaRPr lang="en-US" sz="1600" dirty="0"/>
          </a:p>
          <a:p>
            <a:pPr marL="285750" indent="-285750" fontAlgn="t">
              <a:buFont typeface="Arial" panose="020B0604020202020204" pitchFamily="34" charset="0"/>
              <a:buChar char="•"/>
            </a:pPr>
            <a:r>
              <a:rPr lang="en-US" sz="1600" dirty="0"/>
              <a:t>Complete a MOOC (Massive Open Online Course) in an area that interests you</a:t>
            </a:r>
          </a:p>
          <a:p>
            <a:pPr marL="285750" indent="-285750" fontAlgn="t">
              <a:buFont typeface="Arial" panose="020B0604020202020204" pitchFamily="34" charset="0"/>
              <a:buChar char="•"/>
            </a:pPr>
            <a:r>
              <a:rPr lang="en-US" sz="1600" dirty="0"/>
              <a:t>Complete </a:t>
            </a:r>
            <a:r>
              <a:rPr lang="en-US" sz="1600" b="1" dirty="0">
                <a:hlinkClick r:id="rId8"/>
              </a:rPr>
              <a:t>ICC </a:t>
            </a:r>
            <a:r>
              <a:rPr lang="en-US" sz="1600" b="1" dirty="0" err="1">
                <a:hlinkClick r:id="rId8"/>
              </a:rPr>
              <a:t>Educate’s</a:t>
            </a:r>
            <a:r>
              <a:rPr lang="en-US" sz="1600" dirty="0"/>
              <a:t> online Awesome Exporting course</a:t>
            </a:r>
          </a:p>
          <a:p>
            <a:pPr marL="285750" indent="-285750" fontAlgn="t">
              <a:buFont typeface="Arial" panose="020B0604020202020204" pitchFamily="34" charset="0"/>
              <a:buChar char="•"/>
            </a:pPr>
            <a:r>
              <a:rPr lang="en-US" sz="1600" dirty="0"/>
              <a:t>Complete weekly </a:t>
            </a:r>
            <a:r>
              <a:rPr lang="en-US" sz="1600" b="1" dirty="0">
                <a:hlinkClick r:id="rId9"/>
              </a:rPr>
              <a:t>Adventures At Home</a:t>
            </a:r>
            <a:r>
              <a:rPr lang="en-US" sz="1600" b="1" dirty="0"/>
              <a:t> </a:t>
            </a:r>
            <a:r>
              <a:rPr lang="en-US" sz="1600" dirty="0"/>
              <a:t>with Girl Guiding</a:t>
            </a:r>
          </a:p>
          <a:p>
            <a:pPr marL="285750" indent="-285750" fontAlgn="t">
              <a:buFont typeface="Arial" panose="020B0604020202020204" pitchFamily="34" charset="0"/>
              <a:buChar char="•"/>
            </a:pPr>
            <a:r>
              <a:rPr lang="en-US" sz="1600" dirty="0"/>
              <a:t>Take part in online music lessons with</a:t>
            </a:r>
            <a:r>
              <a:rPr lang="en-US" sz="1600" b="1" dirty="0"/>
              <a:t> </a:t>
            </a:r>
            <a:r>
              <a:rPr lang="en-US" sz="1600" b="1" dirty="0">
                <a:hlinkClick r:id="rId10"/>
              </a:rPr>
              <a:t>Waltham Forest Music Tuition</a:t>
            </a:r>
            <a:r>
              <a:rPr lang="en-US" sz="1600" b="1" dirty="0"/>
              <a:t> </a:t>
            </a:r>
          </a:p>
          <a:p>
            <a:pPr marL="285750" indent="-285750" fontAlgn="t">
              <a:buFont typeface="Arial" panose="020B0604020202020204" pitchFamily="34" charset="0"/>
              <a:buChar char="•"/>
            </a:pPr>
            <a:r>
              <a:rPr lang="en-US" sz="1600" dirty="0"/>
              <a:t> Join the </a:t>
            </a:r>
            <a:r>
              <a:rPr lang="en-US" sz="1600" b="1" dirty="0">
                <a:hlinkClick r:id="rId11"/>
              </a:rPr>
              <a:t>virtual youth orchestra</a:t>
            </a:r>
            <a:r>
              <a:rPr lang="en-US" sz="1600" dirty="0"/>
              <a:t> if you already play an instrument</a:t>
            </a:r>
          </a:p>
          <a:p>
            <a:endParaRPr lang="en-GB" dirty="0"/>
          </a:p>
        </p:txBody>
      </p:sp>
    </p:spTree>
    <p:extLst>
      <p:ext uri="{BB962C8B-B14F-4D97-AF65-F5344CB8AC3E}">
        <p14:creationId xmlns:p14="http://schemas.microsoft.com/office/powerpoint/2010/main" val="31908348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65534-BFB4-47F1-B13E-2D2654752628}"/>
              </a:ext>
            </a:extLst>
          </p:cNvPr>
          <p:cNvSpPr>
            <a:spLocks noGrp="1"/>
          </p:cNvSpPr>
          <p:nvPr>
            <p:ph type="title"/>
          </p:nvPr>
        </p:nvSpPr>
        <p:spPr/>
        <p:txBody>
          <a:bodyPr/>
          <a:lstStyle/>
          <a:p>
            <a:r>
              <a:rPr lang="en-US" dirty="0"/>
              <a:t>More Skill Ideas</a:t>
            </a:r>
            <a:endParaRPr lang="en-GB" dirty="0"/>
          </a:p>
        </p:txBody>
      </p:sp>
      <p:sp>
        <p:nvSpPr>
          <p:cNvPr id="3" name="Content Placeholder 2">
            <a:extLst>
              <a:ext uri="{FF2B5EF4-FFF2-40B4-BE49-F238E27FC236}">
                <a16:creationId xmlns:a16="http://schemas.microsoft.com/office/drawing/2014/main" id="{70393D34-43D3-473D-ADDC-C8F243E92625}"/>
              </a:ext>
            </a:extLst>
          </p:cNvPr>
          <p:cNvSpPr>
            <a:spLocks noGrp="1"/>
          </p:cNvSpPr>
          <p:nvPr>
            <p:ph idx="1"/>
          </p:nvPr>
        </p:nvSpPr>
        <p:spPr>
          <a:xfrm>
            <a:off x="989012" y="1908481"/>
            <a:ext cx="8713787" cy="4067175"/>
          </a:xfrm>
        </p:spPr>
        <p:txBody>
          <a:bodyPr/>
          <a:lstStyle/>
          <a:p>
            <a:pPr marL="285750" indent="-285750" fontAlgn="t">
              <a:buFont typeface="Arial" panose="020B0604020202020204" pitchFamily="34" charset="0"/>
              <a:buChar char="•"/>
            </a:pPr>
            <a:r>
              <a:rPr lang="en-US" sz="1600" dirty="0"/>
              <a:t>Learn to play an instrument – use YouTube or other online videos to help you</a:t>
            </a:r>
          </a:p>
          <a:p>
            <a:pPr marL="285750" indent="-285750" fontAlgn="t">
              <a:buFont typeface="Arial" panose="020B0604020202020204" pitchFamily="34" charset="0"/>
              <a:buChar char="•"/>
            </a:pPr>
            <a:r>
              <a:rPr lang="en-US" sz="1600" dirty="0"/>
              <a:t>Complete an online typing course with </a:t>
            </a:r>
            <a:r>
              <a:rPr lang="en-US" sz="1600" b="1" dirty="0">
                <a:hlinkClick r:id="rId2"/>
              </a:rPr>
              <a:t>Spark 4 Kids</a:t>
            </a:r>
            <a:r>
              <a:rPr lang="en-US" sz="1600" b="1" dirty="0"/>
              <a:t>, </a:t>
            </a:r>
            <a:r>
              <a:rPr lang="en-US" sz="1600" b="1" dirty="0">
                <a:hlinkClick r:id="rId3"/>
              </a:rPr>
              <a:t>Type It</a:t>
            </a:r>
            <a:r>
              <a:rPr lang="en-US" sz="1600" dirty="0"/>
              <a:t> or</a:t>
            </a:r>
            <a:r>
              <a:rPr lang="en-US" sz="1600" b="1" dirty="0"/>
              <a:t> </a:t>
            </a:r>
            <a:r>
              <a:rPr lang="en-US" sz="1600" b="1" dirty="0">
                <a:hlinkClick r:id="rId4"/>
              </a:rPr>
              <a:t>Qwerty Kids</a:t>
            </a:r>
            <a:r>
              <a:rPr lang="en-US" sz="1600" b="1" dirty="0"/>
              <a:t> </a:t>
            </a:r>
            <a:endParaRPr lang="en-US" sz="1600" dirty="0"/>
          </a:p>
          <a:p>
            <a:pPr marL="285750" indent="-285750" fontAlgn="t">
              <a:buFont typeface="Arial" panose="020B0604020202020204" pitchFamily="34" charset="0"/>
              <a:buChar char="•"/>
            </a:pPr>
            <a:r>
              <a:rPr lang="en-US" sz="1600" dirty="0"/>
              <a:t>Learn how to code with </a:t>
            </a:r>
            <a:r>
              <a:rPr lang="en-US" sz="1600" b="1" dirty="0">
                <a:hlinkClick r:id="rId5"/>
              </a:rPr>
              <a:t>Ignite Hubs</a:t>
            </a:r>
            <a:r>
              <a:rPr lang="en-US" sz="1600" dirty="0"/>
              <a:t> or </a:t>
            </a:r>
            <a:r>
              <a:rPr lang="en-US" sz="1600" b="1" dirty="0">
                <a:hlinkClick r:id="rId3"/>
              </a:rPr>
              <a:t>Spark 4 Kid</a:t>
            </a:r>
            <a:endParaRPr lang="en-US" sz="1600" dirty="0"/>
          </a:p>
          <a:p>
            <a:pPr marL="285750" indent="-285750" fontAlgn="t">
              <a:buFont typeface="Arial" panose="020B0604020202020204" pitchFamily="34" charset="0"/>
              <a:buChar char="•"/>
            </a:pPr>
            <a:r>
              <a:rPr lang="en-US" sz="1600" dirty="0"/>
              <a:t>Learn coding and programming skills online</a:t>
            </a:r>
          </a:p>
          <a:p>
            <a:pPr marL="285750" indent="-285750" fontAlgn="t">
              <a:buFont typeface="Arial" panose="020B0604020202020204" pitchFamily="34" charset="0"/>
              <a:buChar char="•"/>
            </a:pPr>
            <a:r>
              <a:rPr lang="en-US" sz="1600" dirty="0"/>
              <a:t>Learn to build a website</a:t>
            </a:r>
          </a:p>
          <a:p>
            <a:pPr marL="285750" indent="-285750" fontAlgn="t">
              <a:buFont typeface="Arial" panose="020B0604020202020204" pitchFamily="34" charset="0"/>
              <a:buChar char="•"/>
            </a:pPr>
            <a:r>
              <a:rPr lang="en-US" sz="1600" dirty="0"/>
              <a:t>Reading; write and share a book review of each one you read</a:t>
            </a:r>
          </a:p>
          <a:p>
            <a:pPr marL="285750" indent="-285750" fontAlgn="t">
              <a:buFont typeface="Arial" panose="020B0604020202020204" pitchFamily="34" charset="0"/>
              <a:buChar char="•"/>
            </a:pPr>
            <a:r>
              <a:rPr lang="en-US" sz="1600" dirty="0"/>
              <a:t>Painting, drawing or model making</a:t>
            </a:r>
          </a:p>
          <a:p>
            <a:pPr marL="285750" indent="-285750" fontAlgn="t">
              <a:buFont typeface="Arial" panose="020B0604020202020204" pitchFamily="34" charset="0"/>
              <a:buChar char="•"/>
            </a:pPr>
            <a:r>
              <a:rPr lang="en-US" sz="1600" dirty="0"/>
              <a:t>Table top gaming</a:t>
            </a:r>
          </a:p>
          <a:p>
            <a:pPr marL="285750" indent="-285750" fontAlgn="t">
              <a:buFont typeface="Arial" panose="020B0604020202020204" pitchFamily="34" charset="0"/>
              <a:buChar char="•"/>
            </a:pPr>
            <a:r>
              <a:rPr lang="en-US" sz="1600" dirty="0"/>
              <a:t>Film making or vlogging</a:t>
            </a:r>
          </a:p>
          <a:p>
            <a:pPr marL="285750" indent="-285750" fontAlgn="t">
              <a:buFont typeface="Arial" panose="020B0604020202020204" pitchFamily="34" charset="0"/>
              <a:buChar char="•"/>
            </a:pPr>
            <a:r>
              <a:rPr lang="en-US" sz="1600" dirty="0"/>
              <a:t>Put up a birdfeeder and learn about the birds coming to your garden</a:t>
            </a:r>
          </a:p>
          <a:p>
            <a:endParaRPr lang="en-GB" dirty="0"/>
          </a:p>
        </p:txBody>
      </p:sp>
    </p:spTree>
    <p:extLst>
      <p:ext uri="{BB962C8B-B14F-4D97-AF65-F5344CB8AC3E}">
        <p14:creationId xmlns:p14="http://schemas.microsoft.com/office/powerpoint/2010/main" val="37267223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E57F2-2C0B-4855-954C-B93849B09C3B}"/>
              </a:ext>
            </a:extLst>
          </p:cNvPr>
          <p:cNvSpPr>
            <a:spLocks noGrp="1"/>
          </p:cNvSpPr>
          <p:nvPr>
            <p:ph type="title"/>
          </p:nvPr>
        </p:nvSpPr>
        <p:spPr>
          <a:xfrm>
            <a:off x="0" y="0"/>
            <a:ext cx="8963813" cy="1619250"/>
          </a:xfrm>
        </p:spPr>
        <p:txBody>
          <a:bodyPr anchor="b">
            <a:normAutofit/>
          </a:bodyPr>
          <a:lstStyle/>
          <a:p>
            <a:r>
              <a:rPr lang="en-US" dirty="0"/>
              <a:t>Temporary Modification until December 31</a:t>
            </a:r>
            <a:r>
              <a:rPr lang="en-US" baseline="30000" dirty="0"/>
              <a:t>st</a:t>
            </a:r>
            <a:r>
              <a:rPr lang="en-US" dirty="0"/>
              <a:t> 2022</a:t>
            </a:r>
            <a:endParaRPr lang="en-GB" dirty="0"/>
          </a:p>
        </p:txBody>
      </p:sp>
      <p:sp>
        <p:nvSpPr>
          <p:cNvPr id="3" name="Content Placeholder 2">
            <a:extLst>
              <a:ext uri="{FF2B5EF4-FFF2-40B4-BE49-F238E27FC236}">
                <a16:creationId xmlns:a16="http://schemas.microsoft.com/office/drawing/2014/main" id="{441A2AA4-1A32-45F6-A6D7-D1D4598A967F}"/>
              </a:ext>
            </a:extLst>
          </p:cNvPr>
          <p:cNvSpPr>
            <a:spLocks noGrp="1"/>
          </p:cNvSpPr>
          <p:nvPr>
            <p:ph sz="half" idx="1"/>
          </p:nvPr>
        </p:nvSpPr>
        <p:spPr>
          <a:xfrm>
            <a:off x="989013" y="2484438"/>
            <a:ext cx="3600000" cy="4067175"/>
          </a:xfrm>
        </p:spPr>
        <p:txBody>
          <a:bodyPr>
            <a:normAutofit/>
          </a:bodyPr>
          <a:lstStyle/>
          <a:p>
            <a:r>
              <a:rPr lang="en-US" b="1" dirty="0"/>
              <a:t>1. Participants can now volunteer for family members, for example by mentoring or coaching younger siblings.</a:t>
            </a:r>
          </a:p>
          <a:p>
            <a:r>
              <a:rPr lang="en-US" b="1" dirty="0"/>
              <a:t>2. Participants can now change section activities more than once. Time spent on previous activities will still count towards completion.</a:t>
            </a:r>
          </a:p>
          <a:p>
            <a:endParaRPr lang="en-GB" dirty="0"/>
          </a:p>
        </p:txBody>
      </p:sp>
      <p:pic>
        <p:nvPicPr>
          <p:cNvPr id="5" name="Picture 4">
            <a:extLst>
              <a:ext uri="{FF2B5EF4-FFF2-40B4-BE49-F238E27FC236}">
                <a16:creationId xmlns:a16="http://schemas.microsoft.com/office/drawing/2014/main" id="{7F01B754-E23D-475A-8678-CCC82F504F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973" r="15249" b="-2"/>
          <a:stretch/>
        </p:blipFill>
        <p:spPr>
          <a:xfrm>
            <a:off x="5345113" y="1817688"/>
            <a:ext cx="5149850" cy="5543550"/>
          </a:xfrm>
          <a:prstGeom prst="rect">
            <a:avLst/>
          </a:prstGeom>
          <a:noFill/>
        </p:spPr>
      </p:pic>
    </p:spTree>
    <p:extLst>
      <p:ext uri="{BB962C8B-B14F-4D97-AF65-F5344CB8AC3E}">
        <p14:creationId xmlns:p14="http://schemas.microsoft.com/office/powerpoint/2010/main" val="20507086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C1003-7562-4B87-8886-51AFA2DFC8CE}"/>
              </a:ext>
            </a:extLst>
          </p:cNvPr>
          <p:cNvSpPr>
            <a:spLocks noGrp="1"/>
          </p:cNvSpPr>
          <p:nvPr>
            <p:ph type="title"/>
          </p:nvPr>
        </p:nvSpPr>
        <p:spPr/>
        <p:txBody>
          <a:bodyPr anchor="b">
            <a:normAutofit/>
          </a:bodyPr>
          <a:lstStyle/>
          <a:p>
            <a:r>
              <a:rPr lang="en-GB" sz="4800" dirty="0"/>
              <a:t>Supporting Evidence</a:t>
            </a:r>
          </a:p>
        </p:txBody>
      </p:sp>
      <p:pic>
        <p:nvPicPr>
          <p:cNvPr id="2050" name="53493484-C801-4F01-BF25-CAE144ABC830">
            <a:extLst>
              <a:ext uri="{FF2B5EF4-FFF2-40B4-BE49-F238E27FC236}">
                <a16:creationId xmlns:a16="http://schemas.microsoft.com/office/drawing/2014/main" id="{5FD3EF15-9CBC-45F3-A509-761C2B0076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09" t="5667" r="6601" b="5062"/>
          <a:stretch/>
        </p:blipFill>
        <p:spPr bwMode="auto">
          <a:xfrm rot="5684417">
            <a:off x="139417" y="2185908"/>
            <a:ext cx="2933987" cy="2195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60DE2AD7-9538-4853-8F10-EBBB784F4F17">
            <a:extLst>
              <a:ext uri="{FF2B5EF4-FFF2-40B4-BE49-F238E27FC236}">
                <a16:creationId xmlns:a16="http://schemas.microsoft.com/office/drawing/2014/main" id="{755CAADC-0B95-4EAD-9D84-6EE6E19A7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985269">
            <a:off x="7609539" y="2221857"/>
            <a:ext cx="2708544" cy="203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F14CB610-05CC-4267-9F4D-34AA95127501">
            <a:extLst>
              <a:ext uri="{FF2B5EF4-FFF2-40B4-BE49-F238E27FC236}">
                <a16:creationId xmlns:a16="http://schemas.microsoft.com/office/drawing/2014/main" id="{74238BDE-0397-4680-B48A-AFA0205A95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799546">
            <a:off x="7649883" y="4649596"/>
            <a:ext cx="2627857" cy="19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1648F0CF-1E38-4333-80D7-E9E6A9AC3D83">
            <a:extLst>
              <a:ext uri="{FF2B5EF4-FFF2-40B4-BE49-F238E27FC236}">
                <a16:creationId xmlns:a16="http://schemas.microsoft.com/office/drawing/2014/main" id="{87518584-D56A-4755-BE65-67B353B6EB2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008" t="11306"/>
          <a:stretch/>
        </p:blipFill>
        <p:spPr bwMode="auto">
          <a:xfrm>
            <a:off x="247620" y="5106235"/>
            <a:ext cx="2717579" cy="1986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Table&#10;&#10;Description automatically generated">
            <a:extLst>
              <a:ext uri="{FF2B5EF4-FFF2-40B4-BE49-F238E27FC236}">
                <a16:creationId xmlns:a16="http://schemas.microsoft.com/office/drawing/2014/main" id="{7B409366-D8F3-43A6-8821-D353A89792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20014" y="2066825"/>
            <a:ext cx="3714750" cy="4810125"/>
          </a:xfrm>
          <a:prstGeom prst="rect">
            <a:avLst/>
          </a:prstGeom>
        </p:spPr>
      </p:pic>
      <p:sp>
        <p:nvSpPr>
          <p:cNvPr id="3" name="Date Placeholder 2">
            <a:extLst>
              <a:ext uri="{FF2B5EF4-FFF2-40B4-BE49-F238E27FC236}">
                <a16:creationId xmlns:a16="http://schemas.microsoft.com/office/drawing/2014/main" id="{8BC7F1A9-0664-4548-8D17-2846C99D8EB1}"/>
              </a:ext>
            </a:extLst>
          </p:cNvPr>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dirty="0"/>
          </a:p>
        </p:txBody>
      </p:sp>
    </p:spTree>
    <p:extLst>
      <p:ext uri="{BB962C8B-B14F-4D97-AF65-F5344CB8AC3E}">
        <p14:creationId xmlns:p14="http://schemas.microsoft.com/office/powerpoint/2010/main" val="3521769656"/>
      </p:ext>
    </p:extLst>
  </p:cSld>
  <p:clrMapOvr>
    <a:masterClrMapping/>
  </p:clrMapOvr>
  <mc:AlternateContent xmlns:mc="http://schemas.openxmlformats.org/markup-compatibility/2006" xmlns:p14="http://schemas.microsoft.com/office/powerpoint/2010/main">
    <mc:Choice Requires="p14">
      <p:transition spd="slow" p14:dur="2000" advTm="24971"/>
    </mc:Choice>
    <mc:Fallback xmlns="">
      <p:transition spd="slow" advTm="2497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Assessor Reports and Evidence</a:t>
            </a:r>
          </a:p>
        </p:txBody>
      </p:sp>
      <p:pic>
        <p:nvPicPr>
          <p:cNvPr id="5222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712259">
            <a:off x="8375233" y="3771643"/>
            <a:ext cx="1723453" cy="2630838"/>
          </a:xfrm>
          <a:prstGeom prst="rect">
            <a:avLst/>
          </a:prstGeom>
          <a:noFill/>
          <a:ln w="9525" algn="ctr">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22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731405">
            <a:off x="8176388" y="4760917"/>
            <a:ext cx="1918872" cy="2625770"/>
          </a:xfrm>
          <a:prstGeom prst="rect">
            <a:avLst/>
          </a:prstGeom>
          <a:noFill/>
          <a:ln w="9525" algn="ctr">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9" name="Content Placeholder 8">
            <a:extLst>
              <a:ext uri="{FF2B5EF4-FFF2-40B4-BE49-F238E27FC236}">
                <a16:creationId xmlns:a16="http://schemas.microsoft.com/office/drawing/2014/main" id="{C5BA2034-0744-4C97-A5C6-4358F21FCECE}"/>
              </a:ext>
            </a:extLst>
          </p:cNvPr>
          <p:cNvSpPr>
            <a:spLocks noGrp="1"/>
          </p:cNvSpPr>
          <p:nvPr>
            <p:ph idx="1"/>
          </p:nvPr>
        </p:nvSpPr>
        <p:spPr>
          <a:xfrm>
            <a:off x="340963" y="1973745"/>
            <a:ext cx="9346339" cy="4577868"/>
          </a:xfrm>
        </p:spPr>
        <p:txBody>
          <a:bodyPr/>
          <a:lstStyle/>
          <a:p>
            <a:pPr eaLnBrk="0" hangingPunct="0">
              <a:defRPr/>
            </a:pPr>
            <a:r>
              <a:rPr lang="en-GB" sz="2000" kern="0" dirty="0">
                <a:solidFill>
                  <a:srgbClr val="3D4242"/>
                </a:solidFill>
                <a:ea typeface="ＭＳ Ｐゴシック" charset="0"/>
              </a:rPr>
              <a:t>All sections need an </a:t>
            </a:r>
            <a:r>
              <a:rPr lang="en-GB" sz="2000" b="1" kern="0" dirty="0">
                <a:solidFill>
                  <a:srgbClr val="3D4242"/>
                </a:solidFill>
                <a:ea typeface="ＭＳ Ｐゴシック" charset="0"/>
              </a:rPr>
              <a:t>Adult Assessor Report. </a:t>
            </a:r>
            <a:r>
              <a:rPr lang="en-GB" sz="2000" kern="0" dirty="0">
                <a:solidFill>
                  <a:srgbClr val="3D4242"/>
                </a:solidFill>
                <a:ea typeface="ＭＳ Ｐゴシック" charset="0"/>
              </a:rPr>
              <a:t>This cannot be done by a member of your family.</a:t>
            </a:r>
          </a:p>
          <a:p>
            <a:pPr eaLnBrk="0" hangingPunct="0">
              <a:defRPr/>
            </a:pPr>
            <a:r>
              <a:rPr lang="en-GB" sz="2000" dirty="0">
                <a:solidFill>
                  <a:schemeClr val="tx1"/>
                </a:solidFill>
              </a:rPr>
              <a:t>If you are doing an activity at home, you must identify an assessor, possibly someone in school. You can show them evidence and they can then write your assessor report.</a:t>
            </a:r>
            <a:endParaRPr lang="en-GB" sz="2000" b="1" kern="0" dirty="0">
              <a:solidFill>
                <a:srgbClr val="3D4242"/>
              </a:solidFill>
              <a:ea typeface="ＭＳ Ｐゴシック" charset="0"/>
            </a:endParaRPr>
          </a:p>
          <a:p>
            <a:pPr eaLnBrk="0" hangingPunct="0">
              <a:defRPr/>
            </a:pPr>
            <a:r>
              <a:rPr lang="en-GB" sz="2000" kern="0" dirty="0">
                <a:solidFill>
                  <a:srgbClr val="3D4242"/>
                </a:solidFill>
                <a:ea typeface="ＭＳ Ｐゴシック" charset="0"/>
              </a:rPr>
              <a:t>A weekly activity log provides a good diary of your progress</a:t>
            </a:r>
            <a:endParaRPr lang="en-GB" sz="2000" b="1" dirty="0"/>
          </a:p>
          <a:p>
            <a:pPr>
              <a:defRPr/>
            </a:pPr>
            <a:r>
              <a:rPr lang="en-GB" sz="2000" b="1" dirty="0"/>
              <a:t>Assessors’ reports must include:</a:t>
            </a:r>
          </a:p>
          <a:p>
            <a:pPr marL="1042873" lvl="1" indent="-586616">
              <a:buFont typeface="Arial" panose="020B0604020202020204" pitchFamily="34" charset="0"/>
              <a:buChar char="•"/>
              <a:defRPr/>
            </a:pPr>
            <a:r>
              <a:rPr lang="en-GB" sz="2000" dirty="0"/>
              <a:t>Assessor name, title/position and contact information</a:t>
            </a:r>
          </a:p>
          <a:p>
            <a:pPr marL="1042873" lvl="1" indent="-586616">
              <a:buFont typeface="Arial" panose="020B0604020202020204" pitchFamily="34" charset="0"/>
              <a:buChar char="•"/>
              <a:defRPr/>
            </a:pPr>
            <a:r>
              <a:rPr lang="en-GB" sz="2000" dirty="0"/>
              <a:t>Your name and details of your activity</a:t>
            </a:r>
          </a:p>
          <a:p>
            <a:pPr marL="1042873" lvl="1" indent="-586616">
              <a:buFont typeface="Arial" panose="020B0604020202020204" pitchFamily="34" charset="0"/>
              <a:buChar char="•"/>
              <a:defRPr/>
            </a:pPr>
            <a:r>
              <a:rPr lang="en-GB" sz="2000" dirty="0"/>
              <a:t>Your sectional activity dates</a:t>
            </a:r>
          </a:p>
          <a:p>
            <a:pPr marL="1042873" lvl="1" indent="-586616">
              <a:buFont typeface="Arial" panose="020B0604020202020204" pitchFamily="34" charset="0"/>
              <a:buChar char="•"/>
              <a:defRPr/>
            </a:pPr>
            <a:r>
              <a:rPr lang="en-GB" sz="2000" dirty="0"/>
              <a:t>A report on how well you did</a:t>
            </a:r>
          </a:p>
        </p:txBody>
      </p:sp>
    </p:spTree>
    <p:extLst>
      <p:ext uri="{BB962C8B-B14F-4D97-AF65-F5344CB8AC3E}">
        <p14:creationId xmlns:p14="http://schemas.microsoft.com/office/powerpoint/2010/main" val="20110730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71807">
            <a:off x="7296881" y="2149161"/>
            <a:ext cx="2815883" cy="4299566"/>
          </a:xfrm>
          <a:prstGeom prst="rect">
            <a:avLst/>
          </a:prstGeom>
          <a:noFill/>
          <a:ln w="9525" algn="ctr">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5427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740856">
            <a:off x="6212533" y="3028790"/>
            <a:ext cx="3007072" cy="4114074"/>
          </a:xfrm>
          <a:prstGeom prst="rect">
            <a:avLst/>
          </a:prstGeom>
          <a:noFill/>
          <a:ln w="9525" algn="ctr">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4278" name="TextBox 6"/>
          <p:cNvSpPr txBox="1">
            <a:spLocks noChangeArrowheads="1"/>
          </p:cNvSpPr>
          <p:nvPr/>
        </p:nvSpPr>
        <p:spPr bwMode="auto">
          <a:xfrm>
            <a:off x="5176992" y="524977"/>
            <a:ext cx="5221539" cy="65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287" tIns="52144" rIns="104287" bIns="52144">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buChar char="–"/>
              <a:defRPr sz="26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buChar char="–"/>
              <a:defRPr sz="2000">
                <a:solidFill>
                  <a:schemeClr val="tx1"/>
                </a:solidFill>
                <a:latin typeface="Arial" pitchFamily="34" charset="0"/>
                <a:ea typeface="ＭＳ Ｐゴシック" pitchFamily="34" charset="-128"/>
              </a:defRPr>
            </a:lvl4pPr>
            <a:lvl5pPr marL="2057400" indent="-228600" eaLnBrk="0" hangingPunct="0">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eaLnBrk="1" hangingPunct="1">
              <a:buFontTx/>
              <a:buNone/>
            </a:pPr>
            <a:r>
              <a:rPr lang="en-GB" altLang="en-US" sz="3600" dirty="0"/>
              <a:t>When you’re done….</a:t>
            </a:r>
          </a:p>
        </p:txBody>
      </p:sp>
      <p:sp>
        <p:nvSpPr>
          <p:cNvPr id="2" name="Title 1"/>
          <p:cNvSpPr>
            <a:spLocks noGrp="1"/>
          </p:cNvSpPr>
          <p:nvPr>
            <p:ph type="title"/>
          </p:nvPr>
        </p:nvSpPr>
        <p:spPr>
          <a:xfrm>
            <a:off x="0" y="0"/>
            <a:ext cx="8963813" cy="1619250"/>
          </a:xfrm>
        </p:spPr>
        <p:txBody>
          <a:bodyPr/>
          <a:lstStyle/>
          <a:p>
            <a:r>
              <a:rPr lang="en-GB" dirty="0"/>
              <a:t>When you have finished…</a:t>
            </a:r>
          </a:p>
        </p:txBody>
      </p:sp>
      <p:sp>
        <p:nvSpPr>
          <p:cNvPr id="3" name="Content Placeholder 2"/>
          <p:cNvSpPr>
            <a:spLocks noGrp="1"/>
          </p:cNvSpPr>
          <p:nvPr>
            <p:ph idx="1"/>
          </p:nvPr>
        </p:nvSpPr>
        <p:spPr>
          <a:xfrm>
            <a:off x="710044" y="2144227"/>
            <a:ext cx="4818417" cy="4067175"/>
          </a:xfrm>
        </p:spPr>
        <p:txBody>
          <a:bodyPr/>
          <a:lstStyle/>
          <a:p>
            <a:r>
              <a:rPr lang="en-GB" altLang="en-US" dirty="0"/>
              <a:t>When you have completed all of your sections, add your Assessor’s reports and supporting evidence and submit the section for approval</a:t>
            </a:r>
          </a:p>
          <a:p>
            <a:r>
              <a:rPr lang="en-GB" altLang="en-US" dirty="0"/>
              <a:t>Assessor reports must include all the mandatory information such as dates</a:t>
            </a:r>
          </a:p>
          <a:p>
            <a:r>
              <a:rPr lang="en-GB" altLang="en-US" dirty="0"/>
              <a:t>Assessor reports can be done by using the paper template and uploaded by the participant as a photo or scan to eDofE</a:t>
            </a:r>
          </a:p>
          <a:p>
            <a:r>
              <a:rPr lang="en-GB" altLang="en-US" dirty="0"/>
              <a:t>Assessor reports can be uploaded directly by the assessor online via dofe.org/assessor. The participant must give them their </a:t>
            </a:r>
            <a:r>
              <a:rPr lang="en-GB" altLang="en-US" dirty="0" err="1"/>
              <a:t>eDofE</a:t>
            </a:r>
            <a:r>
              <a:rPr lang="en-GB" altLang="en-US" dirty="0"/>
              <a:t> </a:t>
            </a:r>
            <a:r>
              <a:rPr lang="en-GB" altLang="en-US" dirty="0" smtClean="0"/>
              <a:t>number </a:t>
            </a:r>
            <a:r>
              <a:rPr lang="en-GB" altLang="en-US" b="1" dirty="0" smtClean="0"/>
              <a:t>*PUT THIS IN YOUR NOTES* </a:t>
            </a:r>
            <a:r>
              <a:rPr lang="en-GB" altLang="en-US" dirty="0"/>
              <a:t>and check that this has been uploaded. If not the participant must speak with the assessor</a:t>
            </a:r>
          </a:p>
          <a:p>
            <a:endParaRPr lang="en-GB" dirty="0"/>
          </a:p>
        </p:txBody>
      </p:sp>
    </p:spTree>
    <p:extLst>
      <p:ext uri="{BB962C8B-B14F-4D97-AF65-F5344CB8AC3E}">
        <p14:creationId xmlns:p14="http://schemas.microsoft.com/office/powerpoint/2010/main" val="3198611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TextBox 5"/>
          <p:cNvSpPr txBox="1">
            <a:spLocks noChangeArrowheads="1"/>
          </p:cNvSpPr>
          <p:nvPr/>
        </p:nvSpPr>
        <p:spPr bwMode="auto">
          <a:xfrm>
            <a:off x="1960535" y="5759302"/>
            <a:ext cx="6770742" cy="96708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104287" tIns="52144" rIns="104287" bIns="52144">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buChar char="–"/>
              <a:defRPr sz="26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buChar char="–"/>
              <a:defRPr sz="2000">
                <a:solidFill>
                  <a:schemeClr val="tx1"/>
                </a:solidFill>
                <a:latin typeface="Arial" pitchFamily="34" charset="0"/>
                <a:ea typeface="ＭＳ Ｐゴシック" pitchFamily="34" charset="-128"/>
              </a:defRPr>
            </a:lvl4pPr>
            <a:lvl5pPr marL="2057400" indent="-228600" eaLnBrk="0" hangingPunct="0">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lgn="ctr" eaLnBrk="1" hangingPunct="1">
              <a:buFontTx/>
              <a:buNone/>
            </a:pPr>
            <a:r>
              <a:rPr lang="en-GB" altLang="en-US" b="1" dirty="0"/>
              <a:t>Remember to log back in to check Leader and Verifier comments!</a:t>
            </a:r>
          </a:p>
        </p:txBody>
      </p:sp>
      <p:sp>
        <p:nvSpPr>
          <p:cNvPr id="4" name="Title 3"/>
          <p:cNvSpPr>
            <a:spLocks noGrp="1"/>
          </p:cNvSpPr>
          <p:nvPr>
            <p:ph type="title"/>
          </p:nvPr>
        </p:nvSpPr>
        <p:spPr/>
        <p:txBody>
          <a:bodyPr/>
          <a:lstStyle/>
          <a:p>
            <a:r>
              <a:rPr lang="en-GB" altLang="en-US" dirty="0"/>
              <a:t>eDofE Process</a:t>
            </a:r>
          </a:p>
        </p:txBody>
      </p:sp>
      <p:sp>
        <p:nvSpPr>
          <p:cNvPr id="5" name="Content Placeholder 4"/>
          <p:cNvSpPr>
            <a:spLocks noGrp="1"/>
          </p:cNvSpPr>
          <p:nvPr>
            <p:ph idx="1"/>
          </p:nvPr>
        </p:nvSpPr>
        <p:spPr>
          <a:xfrm>
            <a:off x="650669" y="2030079"/>
            <a:ext cx="8713787" cy="4067175"/>
          </a:xfrm>
        </p:spPr>
        <p:txBody>
          <a:bodyPr/>
          <a:lstStyle/>
          <a:p>
            <a:r>
              <a:rPr lang="en-GB" altLang="en-US" dirty="0"/>
              <a:t>Participant submit programme planner for each section to DofE Leader/Manager </a:t>
            </a:r>
            <a:r>
              <a:rPr lang="en-GB" altLang="en-US" b="1" dirty="0"/>
              <a:t>before starting the activities.</a:t>
            </a:r>
            <a:r>
              <a:rPr lang="en-GB" altLang="en-US" dirty="0"/>
              <a:t> </a:t>
            </a:r>
          </a:p>
          <a:p>
            <a:r>
              <a:rPr lang="en-GB" altLang="en-US" dirty="0"/>
              <a:t>Participant adds an assessor report for each section once completed the activities. This is then approved by a DofE Leader/Manager. They may query a section asking for more information</a:t>
            </a:r>
          </a:p>
          <a:p>
            <a:r>
              <a:rPr lang="en-GB" altLang="en-US" dirty="0"/>
              <a:t>Once all four sections are complete the Award goes to be verified by the Award Verifier. They may query a section asking for more information</a:t>
            </a:r>
          </a:p>
          <a:p>
            <a:r>
              <a:rPr lang="en-GB" altLang="en-US" dirty="0"/>
              <a:t>Once all approved a Certificate and badge is issued.</a:t>
            </a:r>
          </a:p>
          <a:p>
            <a:endParaRPr lang="en-GB" dirty="0"/>
          </a:p>
        </p:txBody>
      </p:sp>
    </p:spTree>
    <p:extLst>
      <p:ext uri="{BB962C8B-B14F-4D97-AF65-F5344CB8AC3E}">
        <p14:creationId xmlns:p14="http://schemas.microsoft.com/office/powerpoint/2010/main" val="22745266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74263-D335-4D7A-B81F-2CED584259CE}"/>
              </a:ext>
            </a:extLst>
          </p:cNvPr>
          <p:cNvSpPr>
            <a:spLocks noGrp="1"/>
          </p:cNvSpPr>
          <p:nvPr>
            <p:ph type="title"/>
          </p:nvPr>
        </p:nvSpPr>
        <p:spPr>
          <a:xfrm>
            <a:off x="0" y="0"/>
            <a:ext cx="8963813" cy="1619250"/>
          </a:xfrm>
        </p:spPr>
        <p:txBody>
          <a:bodyPr anchor="b">
            <a:normAutofit/>
          </a:bodyPr>
          <a:lstStyle/>
          <a:p>
            <a:r>
              <a:rPr lang="en-US" dirty="0"/>
              <a:t>Certificate of Achievement</a:t>
            </a:r>
            <a:endParaRPr lang="en-GB" dirty="0"/>
          </a:p>
        </p:txBody>
      </p:sp>
      <p:sp>
        <p:nvSpPr>
          <p:cNvPr id="3" name="Content Placeholder 2">
            <a:extLst>
              <a:ext uri="{FF2B5EF4-FFF2-40B4-BE49-F238E27FC236}">
                <a16:creationId xmlns:a16="http://schemas.microsoft.com/office/drawing/2014/main" id="{F9927092-4EB1-45C2-BC28-2844F74DB3CB}"/>
              </a:ext>
            </a:extLst>
          </p:cNvPr>
          <p:cNvSpPr>
            <a:spLocks noGrp="1"/>
          </p:cNvSpPr>
          <p:nvPr>
            <p:ph sz="half" idx="1"/>
          </p:nvPr>
        </p:nvSpPr>
        <p:spPr>
          <a:xfrm>
            <a:off x="989013" y="2271252"/>
            <a:ext cx="4689116" cy="4280361"/>
          </a:xfrm>
        </p:spPr>
        <p:txBody>
          <a:bodyPr>
            <a:normAutofit fontScale="92500" lnSpcReduction="10000"/>
          </a:bodyPr>
          <a:lstStyle/>
          <a:p>
            <a:pPr fontAlgn="t">
              <a:lnSpc>
                <a:spcPct val="100000"/>
              </a:lnSpc>
            </a:pPr>
            <a:r>
              <a:rPr lang="en-US" sz="1900" dirty="0"/>
              <a:t>We’ve launched a new accolade that </a:t>
            </a:r>
            <a:r>
              <a:rPr lang="en-US" sz="1900" dirty="0" err="1"/>
              <a:t>recognises</a:t>
            </a:r>
            <a:r>
              <a:rPr lang="en-US" sz="1900" dirty="0"/>
              <a:t> the fantastic accomplishments of these young people – the ‘2020 DofE Certificate of Achievement’.</a:t>
            </a:r>
          </a:p>
          <a:p>
            <a:pPr fontAlgn="t">
              <a:lnSpc>
                <a:spcPct val="100000"/>
              </a:lnSpc>
            </a:pPr>
            <a:r>
              <a:rPr lang="en-US" sz="1900" dirty="0"/>
              <a:t>The Certificate will be a formal recognition, by the DofE, of their dedication to their </a:t>
            </a:r>
            <a:r>
              <a:rPr lang="en-US" sz="1900" dirty="0" err="1"/>
              <a:t>programmes</a:t>
            </a:r>
            <a:r>
              <a:rPr lang="en-US" sz="1900" dirty="0"/>
              <a:t> and everything they’ve achieved through Volunteering, Physical and Skill sections, as well as their resilience in coping with the unprecedented events of this year. This is emailed to the participant once the three sections have been approved </a:t>
            </a:r>
            <a:r>
              <a:rPr lang="en-US" sz="1900"/>
              <a:t>on eDofE.</a:t>
            </a:r>
            <a:endParaRPr lang="en-US" sz="1900" dirty="0"/>
          </a:p>
          <a:p>
            <a:pPr fontAlgn="t">
              <a:lnSpc>
                <a:spcPct val="100000"/>
              </a:lnSpc>
            </a:pPr>
            <a:r>
              <a:rPr lang="en-US" sz="1900" dirty="0"/>
              <a:t>This is in addition to the full Award, which is received once all four sections including the Expedition is completed.</a:t>
            </a:r>
            <a:endParaRPr lang="en-GB" sz="1300" dirty="0"/>
          </a:p>
        </p:txBody>
      </p:sp>
      <p:pic>
        <p:nvPicPr>
          <p:cNvPr id="1026" name="Picture 2" descr="Introducing the 2020 DofE Certificate of Achievement - The Duke of ...">
            <a:extLst>
              <a:ext uri="{FF2B5EF4-FFF2-40B4-BE49-F238E27FC236}">
                <a16:creationId xmlns:a16="http://schemas.microsoft.com/office/drawing/2014/main" id="{F55AD088-16BD-4B75-9E7D-B7472DE8918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77883" y="2484438"/>
            <a:ext cx="2889834" cy="4067175"/>
          </a:xfrm>
          <a:prstGeom prst="rect">
            <a:avLst/>
          </a:prstGeom>
          <a:solidFill>
            <a:srgbClr val="FFFFFF"/>
          </a:solidFill>
        </p:spPr>
      </p:pic>
    </p:spTree>
    <p:extLst>
      <p:ext uri="{BB962C8B-B14F-4D97-AF65-F5344CB8AC3E}">
        <p14:creationId xmlns:p14="http://schemas.microsoft.com/office/powerpoint/2010/main" val="17821060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EE9DD-41C1-480A-994E-1ACEF5451A75}"/>
              </a:ext>
            </a:extLst>
          </p:cNvPr>
          <p:cNvSpPr>
            <a:spLocks noGrp="1"/>
          </p:cNvSpPr>
          <p:nvPr>
            <p:ph type="title"/>
          </p:nvPr>
        </p:nvSpPr>
        <p:spPr/>
        <p:txBody>
          <a:bodyPr/>
          <a:lstStyle/>
          <a:p>
            <a:r>
              <a:rPr lang="en-GB" dirty="0"/>
              <a:t>Logging into eDofE</a:t>
            </a:r>
          </a:p>
        </p:txBody>
      </p:sp>
      <p:sp>
        <p:nvSpPr>
          <p:cNvPr id="3" name="Content Placeholder 2">
            <a:extLst>
              <a:ext uri="{FF2B5EF4-FFF2-40B4-BE49-F238E27FC236}">
                <a16:creationId xmlns:a16="http://schemas.microsoft.com/office/drawing/2014/main" id="{B3738107-6784-4B8C-A8BC-C152506C36A1}"/>
              </a:ext>
            </a:extLst>
          </p:cNvPr>
          <p:cNvSpPr>
            <a:spLocks noGrp="1"/>
          </p:cNvSpPr>
          <p:nvPr>
            <p:ph sz="half" idx="1"/>
          </p:nvPr>
        </p:nvSpPr>
        <p:spPr>
          <a:xfrm>
            <a:off x="519241" y="2355319"/>
            <a:ext cx="4356100" cy="4067175"/>
          </a:xfrm>
        </p:spPr>
        <p:txBody>
          <a:bodyPr/>
          <a:lstStyle/>
          <a:p>
            <a:pPr marL="285750" indent="-285750">
              <a:buFont typeface="Arial" panose="020B0604020202020204" pitchFamily="34" charset="0"/>
              <a:buChar char="•"/>
            </a:pPr>
            <a:r>
              <a:rPr lang="en-GB" dirty="0"/>
              <a:t>Go to </a:t>
            </a:r>
            <a:r>
              <a:rPr lang="en-GB" dirty="0">
                <a:hlinkClick r:id="rId2"/>
              </a:rPr>
              <a:t>www.edofe.org</a:t>
            </a:r>
            <a:endParaRPr lang="en-GB" dirty="0"/>
          </a:p>
          <a:p>
            <a:pPr marL="285750" indent="-285750">
              <a:buFont typeface="Arial" panose="020B0604020202020204" pitchFamily="34" charset="0"/>
              <a:buChar char="•"/>
            </a:pPr>
            <a:r>
              <a:rPr lang="en-GB" dirty="0"/>
              <a:t>Click get started</a:t>
            </a:r>
          </a:p>
          <a:p>
            <a:pPr marL="285750" indent="-285750">
              <a:buFont typeface="Arial" panose="020B0604020202020204" pitchFamily="34" charset="0"/>
              <a:buChar char="•"/>
            </a:pPr>
            <a:r>
              <a:rPr lang="en-GB" dirty="0"/>
              <a:t>Sign in with your username and temporary password (your date of birth with a four digit year)</a:t>
            </a:r>
          </a:p>
          <a:p>
            <a:pPr marL="285750" indent="-285750">
              <a:buFont typeface="Arial" panose="020B0604020202020204" pitchFamily="34" charset="0"/>
              <a:buChar char="•"/>
            </a:pPr>
            <a:r>
              <a:rPr lang="en-GB" dirty="0"/>
              <a:t>If you can’t log in after the first time, let your DofE Leader know – after three times you will be logged out!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4" name="Date Placeholder 3">
            <a:extLst>
              <a:ext uri="{FF2B5EF4-FFF2-40B4-BE49-F238E27FC236}">
                <a16:creationId xmlns:a16="http://schemas.microsoft.com/office/drawing/2014/main" id="{CADF5B0A-28AC-4579-B86D-2EA4946D19AA}"/>
              </a:ext>
            </a:extLst>
          </p:cNvPr>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a:p>
        </p:txBody>
      </p:sp>
      <p:pic>
        <p:nvPicPr>
          <p:cNvPr id="1026" name="Picture 2">
            <a:extLst>
              <a:ext uri="{FF2B5EF4-FFF2-40B4-BE49-F238E27FC236}">
                <a16:creationId xmlns:a16="http://schemas.microsoft.com/office/drawing/2014/main" id="{3654016F-BB0A-4DC8-AA4C-4F6CF44896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0836" y="1855371"/>
            <a:ext cx="4562332" cy="21785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5FBC239F-894D-4F5D-BFC3-94181D61FE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6473" y="4643727"/>
            <a:ext cx="3147340" cy="2233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9674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DofE Discount – Welcome Packs Home</a:t>
            </a:r>
          </a:p>
        </p:txBody>
      </p:sp>
      <p:sp>
        <p:nvSpPr>
          <p:cNvPr id="5" name="Content Placeholder 4">
            <a:extLst>
              <a:ext uri="{FF2B5EF4-FFF2-40B4-BE49-F238E27FC236}">
                <a16:creationId xmlns:a16="http://schemas.microsoft.com/office/drawing/2014/main" id="{AEE529B3-2B8A-4064-8056-6CD5E6862EA2}"/>
              </a:ext>
            </a:extLst>
          </p:cNvPr>
          <p:cNvSpPr>
            <a:spLocks noGrp="1"/>
          </p:cNvSpPr>
          <p:nvPr>
            <p:ph idx="1"/>
          </p:nvPr>
        </p:nvSpPr>
        <p:spPr/>
        <p:txBody>
          <a:bodyPr/>
          <a:lstStyle/>
          <a:p>
            <a:r>
              <a:rPr lang="en-GB" dirty="0"/>
              <a:t>Your welcome pack and discount card will be posted to your home address once entered in on eDofE. Your welcome pack contains information to give your assessor for each section and your assessor report cards.</a:t>
            </a:r>
          </a:p>
        </p:txBody>
      </p:sp>
      <p:pic>
        <p:nvPicPr>
          <p:cNvPr id="12" name="Picture 11" descr="cid:image001.jpg@01D49092.D85633E0">
            <a:extLst>
              <a:ext uri="{FF2B5EF4-FFF2-40B4-BE49-F238E27FC236}">
                <a16:creationId xmlns:a16="http://schemas.microsoft.com/office/drawing/2014/main" id="{CBF9B500-D71D-4CDA-8108-B32829B6F78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85640" y="4294393"/>
            <a:ext cx="9117160" cy="2159000"/>
          </a:xfrm>
          <a:prstGeom prst="rect">
            <a:avLst/>
          </a:prstGeom>
          <a:noFill/>
          <a:ln>
            <a:noFill/>
          </a:ln>
        </p:spPr>
      </p:pic>
    </p:spTree>
    <p:extLst>
      <p:ext uri="{BB962C8B-B14F-4D97-AF65-F5344CB8AC3E}">
        <p14:creationId xmlns:p14="http://schemas.microsoft.com/office/powerpoint/2010/main" val="21206978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Contact Details Step 1</a:t>
            </a:r>
          </a:p>
        </p:txBody>
      </p:sp>
      <p:sp>
        <p:nvSpPr>
          <p:cNvPr id="4" name="Date Placeholder 3"/>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a:p>
        </p:txBody>
      </p:sp>
      <p:sp>
        <p:nvSpPr>
          <p:cNvPr id="9" name="TextBox 8">
            <a:extLst>
              <a:ext uri="{FF2B5EF4-FFF2-40B4-BE49-F238E27FC236}">
                <a16:creationId xmlns:a16="http://schemas.microsoft.com/office/drawing/2014/main" id="{18C55854-4626-457A-ACFC-C53CCA73E693}"/>
              </a:ext>
            </a:extLst>
          </p:cNvPr>
          <p:cNvSpPr txBox="1"/>
          <p:nvPr/>
        </p:nvSpPr>
        <p:spPr>
          <a:xfrm>
            <a:off x="4368801" y="2299854"/>
            <a:ext cx="5802312" cy="4793095"/>
          </a:xfrm>
          <a:prstGeom prst="rect">
            <a:avLst/>
          </a:prstGeom>
          <a:noFill/>
        </p:spPr>
        <p:txBody>
          <a:bodyPr wrap="square" lIns="0" tIns="0" rIns="0" bIns="0" rtlCol="0">
            <a:noAutofit/>
          </a:bodyPr>
          <a:lstStyle/>
          <a:p>
            <a:pPr algn="ctr" defTabSz="1007943">
              <a:lnSpc>
                <a:spcPct val="110000"/>
              </a:lnSpc>
            </a:pPr>
            <a:r>
              <a:rPr lang="en-GB" dirty="0">
                <a:solidFill>
                  <a:srgbClr val="8400C6"/>
                </a:solidFill>
              </a:rPr>
              <a:t>Start filling in your basic information, please complete all the boxes with a red star a as these are mandatory fields.</a:t>
            </a:r>
          </a:p>
          <a:p>
            <a:pPr algn="ctr" defTabSz="1007943">
              <a:lnSpc>
                <a:spcPct val="110000"/>
              </a:lnSpc>
            </a:pPr>
            <a:endParaRPr lang="en-GB" dirty="0">
              <a:solidFill>
                <a:srgbClr val="8400C6"/>
              </a:solidFill>
            </a:endParaRPr>
          </a:p>
          <a:p>
            <a:pPr algn="ctr" defTabSz="1007943">
              <a:lnSpc>
                <a:spcPct val="110000"/>
              </a:lnSpc>
            </a:pPr>
            <a:endParaRPr lang="en-GB" dirty="0">
              <a:solidFill>
                <a:srgbClr val="8400C6"/>
              </a:solidFill>
            </a:endParaRPr>
          </a:p>
          <a:p>
            <a:pPr algn="ctr" defTabSz="1007943">
              <a:lnSpc>
                <a:spcPct val="110000"/>
              </a:lnSpc>
            </a:pPr>
            <a:endParaRPr lang="en-GB" dirty="0">
              <a:solidFill>
                <a:srgbClr val="8400C6"/>
              </a:solidFill>
            </a:endParaRPr>
          </a:p>
          <a:p>
            <a:pPr algn="ctr" defTabSz="1007943">
              <a:lnSpc>
                <a:spcPct val="110000"/>
              </a:lnSpc>
            </a:pPr>
            <a:r>
              <a:rPr lang="en-GB" b="1" i="0" dirty="0">
                <a:solidFill>
                  <a:srgbClr val="8400C6"/>
                </a:solidFill>
                <a:effectLst/>
                <a:latin typeface="-apple-system"/>
              </a:rPr>
              <a:t>You will be asked to check/update your basic information yearly – it will still take you to the same account.</a:t>
            </a:r>
          </a:p>
          <a:p>
            <a:pPr algn="ctr" defTabSz="1007943">
              <a:lnSpc>
                <a:spcPct val="110000"/>
              </a:lnSpc>
            </a:pPr>
            <a:endParaRPr lang="en-GB" b="1" dirty="0">
              <a:solidFill>
                <a:srgbClr val="8400C6"/>
              </a:solidFill>
              <a:latin typeface="-apple-system"/>
            </a:endParaRPr>
          </a:p>
          <a:p>
            <a:pPr algn="ctr" defTabSz="1007943">
              <a:lnSpc>
                <a:spcPct val="110000"/>
              </a:lnSpc>
            </a:pPr>
            <a:endParaRPr lang="en-GB" b="1" dirty="0">
              <a:solidFill>
                <a:srgbClr val="8400C6"/>
              </a:solidFill>
              <a:latin typeface="-apple-system"/>
            </a:endParaRPr>
          </a:p>
          <a:p>
            <a:pPr algn="ctr" defTabSz="1007943">
              <a:lnSpc>
                <a:spcPct val="110000"/>
              </a:lnSpc>
            </a:pPr>
            <a:r>
              <a:rPr lang="en-GB" b="1" dirty="0">
                <a:solidFill>
                  <a:srgbClr val="8400C6"/>
                </a:solidFill>
                <a:latin typeface="-apple-system"/>
              </a:rPr>
              <a:t>TIP – USE AN EMAIL ADDRESS IN REGULAR USE!</a:t>
            </a:r>
            <a:endParaRPr lang="en-GB" dirty="0">
              <a:solidFill>
                <a:srgbClr val="8400C6"/>
              </a:solidFill>
            </a:endParaRPr>
          </a:p>
        </p:txBody>
      </p:sp>
      <p:pic>
        <p:nvPicPr>
          <p:cNvPr id="2050" name="Picture 2">
            <a:extLst>
              <a:ext uri="{FF2B5EF4-FFF2-40B4-BE49-F238E27FC236}">
                <a16:creationId xmlns:a16="http://schemas.microsoft.com/office/drawing/2014/main" id="{4889C319-4ECB-43F3-811F-B836A72EE1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8079" y="1810328"/>
            <a:ext cx="2525438" cy="5370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0001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Account details – Step 2</a:t>
            </a:r>
          </a:p>
        </p:txBody>
      </p:sp>
      <p:sp>
        <p:nvSpPr>
          <p:cNvPr id="4" name="Date Placeholder 3"/>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a:p>
        </p:txBody>
      </p:sp>
      <p:pic>
        <p:nvPicPr>
          <p:cNvPr id="3074" name="Picture 2">
            <a:extLst>
              <a:ext uri="{FF2B5EF4-FFF2-40B4-BE49-F238E27FC236}">
                <a16:creationId xmlns:a16="http://schemas.microsoft.com/office/drawing/2014/main" id="{C33ECAD5-36AC-4403-A65A-E86D6FBCAF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972" y="2034576"/>
            <a:ext cx="4346791" cy="47090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F43AC64-BF80-4847-A94F-6B5BFE9504B1}"/>
              </a:ext>
            </a:extLst>
          </p:cNvPr>
          <p:cNvSpPr txBox="1"/>
          <p:nvPr/>
        </p:nvSpPr>
        <p:spPr>
          <a:xfrm>
            <a:off x="6181725" y="2343150"/>
            <a:ext cx="4133850" cy="4533800"/>
          </a:xfrm>
          <a:prstGeom prst="rect">
            <a:avLst/>
          </a:prstGeom>
          <a:noFill/>
        </p:spPr>
        <p:txBody>
          <a:bodyPr wrap="square" lIns="0" tIns="0" rIns="0" bIns="0" rtlCol="0">
            <a:noAutofit/>
          </a:bodyPr>
          <a:lstStyle/>
          <a:p>
            <a:pPr defTabSz="1007943">
              <a:lnSpc>
                <a:spcPct val="110000"/>
              </a:lnSpc>
            </a:pPr>
            <a:endParaRPr lang="en-GB" dirty="0">
              <a:solidFill>
                <a:schemeClr val="tx2"/>
              </a:solidFill>
            </a:endParaRPr>
          </a:p>
        </p:txBody>
      </p:sp>
      <p:sp>
        <p:nvSpPr>
          <p:cNvPr id="9" name="TextBox 8">
            <a:extLst>
              <a:ext uri="{FF2B5EF4-FFF2-40B4-BE49-F238E27FC236}">
                <a16:creationId xmlns:a16="http://schemas.microsoft.com/office/drawing/2014/main" id="{8AEDBDCB-8AF8-48DC-9AD5-511034B8BD9B}"/>
              </a:ext>
            </a:extLst>
          </p:cNvPr>
          <p:cNvSpPr txBox="1"/>
          <p:nvPr/>
        </p:nvSpPr>
        <p:spPr>
          <a:xfrm>
            <a:off x="5153025" y="2105025"/>
            <a:ext cx="5229225" cy="4987925"/>
          </a:xfrm>
          <a:prstGeom prst="rect">
            <a:avLst/>
          </a:prstGeom>
          <a:noFill/>
        </p:spPr>
        <p:txBody>
          <a:bodyPr wrap="none" lIns="0" tIns="0" rIns="0" bIns="0" rtlCol="0">
            <a:noAutofit/>
          </a:bodyPr>
          <a:lstStyle/>
          <a:p>
            <a:pPr algn="ctr">
              <a:lnSpc>
                <a:spcPct val="150000"/>
              </a:lnSpc>
              <a:buFont typeface="Arial" panose="020B0604020202020204" pitchFamily="34" charset="0"/>
              <a:buChar char="•"/>
            </a:pPr>
            <a:r>
              <a:rPr lang="en-GB" b="0" i="0" dirty="0">
                <a:solidFill>
                  <a:srgbClr val="8400C6"/>
                </a:solidFill>
                <a:effectLst/>
              </a:rPr>
              <a:t>  Set a new password for your account</a:t>
            </a:r>
          </a:p>
          <a:p>
            <a:pPr algn="ctr">
              <a:lnSpc>
                <a:spcPct val="150000"/>
              </a:lnSpc>
              <a:buFont typeface="Arial" panose="020B0604020202020204" pitchFamily="34" charset="0"/>
              <a:buChar char="•"/>
            </a:pPr>
            <a:r>
              <a:rPr lang="en-GB" b="0" i="0" dirty="0">
                <a:solidFill>
                  <a:srgbClr val="8400C6"/>
                </a:solidFill>
                <a:effectLst/>
              </a:rPr>
              <a:t>  It must be at least 6 characters and include</a:t>
            </a:r>
          </a:p>
          <a:p>
            <a:pPr algn="ctr">
              <a:lnSpc>
                <a:spcPct val="150000"/>
              </a:lnSpc>
            </a:pPr>
            <a:r>
              <a:rPr lang="en-GB" b="0" i="0" dirty="0">
                <a:solidFill>
                  <a:srgbClr val="8400C6"/>
                </a:solidFill>
                <a:effectLst/>
              </a:rPr>
              <a:t> one uppercase, one lowercase and one number</a:t>
            </a:r>
          </a:p>
          <a:p>
            <a:pPr algn="ctr">
              <a:lnSpc>
                <a:spcPct val="150000"/>
              </a:lnSpc>
            </a:pPr>
            <a:endParaRPr lang="en-GB" dirty="0">
              <a:solidFill>
                <a:srgbClr val="8400C6"/>
              </a:solidFill>
            </a:endParaRPr>
          </a:p>
          <a:p>
            <a:pPr algn="ctr">
              <a:lnSpc>
                <a:spcPct val="150000"/>
              </a:lnSpc>
            </a:pPr>
            <a:endParaRPr lang="en-GB" b="0" i="0" dirty="0">
              <a:solidFill>
                <a:srgbClr val="8400C6"/>
              </a:solidFill>
              <a:effectLst/>
            </a:endParaRPr>
          </a:p>
          <a:p>
            <a:pPr algn="ctr">
              <a:lnSpc>
                <a:spcPct val="150000"/>
              </a:lnSpc>
            </a:pPr>
            <a:r>
              <a:rPr lang="en-GB" dirty="0">
                <a:solidFill>
                  <a:srgbClr val="8400C6"/>
                </a:solidFill>
              </a:rPr>
              <a:t>Please ensure it is something you will remember!</a:t>
            </a:r>
            <a:endParaRPr lang="en-GB" b="0" i="0" dirty="0">
              <a:solidFill>
                <a:srgbClr val="8400C6"/>
              </a:solidFill>
              <a:effectLst/>
            </a:endParaRPr>
          </a:p>
          <a:p>
            <a:pPr algn="ctr" defTabSz="1007943">
              <a:lnSpc>
                <a:spcPct val="110000"/>
              </a:lnSpc>
            </a:pPr>
            <a:endParaRPr lang="en-GB" dirty="0">
              <a:solidFill>
                <a:srgbClr val="8400C6"/>
              </a:solidFill>
            </a:endParaRPr>
          </a:p>
        </p:txBody>
      </p:sp>
    </p:spTree>
    <p:extLst>
      <p:ext uri="{BB962C8B-B14F-4D97-AF65-F5344CB8AC3E}">
        <p14:creationId xmlns:p14="http://schemas.microsoft.com/office/powerpoint/2010/main" val="36858756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Personal Details Step 3</a:t>
            </a:r>
          </a:p>
        </p:txBody>
      </p:sp>
      <p:sp>
        <p:nvSpPr>
          <p:cNvPr id="4" name="Date Placeholder 3"/>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a:p>
        </p:txBody>
      </p:sp>
      <p:sp>
        <p:nvSpPr>
          <p:cNvPr id="3" name="TextBox 2">
            <a:extLst>
              <a:ext uri="{FF2B5EF4-FFF2-40B4-BE49-F238E27FC236}">
                <a16:creationId xmlns:a16="http://schemas.microsoft.com/office/drawing/2014/main" id="{C7E219B8-6A73-49DB-97F8-FBBA0BD8DFA2}"/>
              </a:ext>
            </a:extLst>
          </p:cNvPr>
          <p:cNvSpPr txBox="1"/>
          <p:nvPr/>
        </p:nvSpPr>
        <p:spPr>
          <a:xfrm>
            <a:off x="5246255" y="2373744"/>
            <a:ext cx="4738254" cy="4331856"/>
          </a:xfrm>
          <a:prstGeom prst="rect">
            <a:avLst/>
          </a:prstGeom>
          <a:noFill/>
        </p:spPr>
        <p:txBody>
          <a:bodyPr wrap="square" lIns="0" tIns="0" rIns="0" bIns="0" rtlCol="0">
            <a:noAutofit/>
          </a:bodyPr>
          <a:lstStyle/>
          <a:p>
            <a:pPr algn="l">
              <a:lnSpc>
                <a:spcPct val="150000"/>
              </a:lnSpc>
            </a:pPr>
            <a:r>
              <a:rPr lang="en-GB" b="1" i="0" dirty="0">
                <a:solidFill>
                  <a:srgbClr val="8400C6"/>
                </a:solidFill>
                <a:effectLst/>
              </a:rPr>
              <a:t>Step 3 - Personal details</a:t>
            </a:r>
            <a:endParaRPr lang="en-GB" b="0" i="0" dirty="0">
              <a:solidFill>
                <a:srgbClr val="8400C6"/>
              </a:solidFill>
              <a:effectLst/>
            </a:endParaRPr>
          </a:p>
          <a:p>
            <a:pPr algn="l">
              <a:lnSpc>
                <a:spcPct val="150000"/>
              </a:lnSpc>
              <a:buFont typeface="Arial" panose="020B0604020202020204" pitchFamily="34" charset="0"/>
              <a:buChar char="•"/>
            </a:pPr>
            <a:r>
              <a:rPr lang="en-GB" b="0" i="0" dirty="0">
                <a:solidFill>
                  <a:srgbClr val="8400C6"/>
                </a:solidFill>
                <a:effectLst/>
              </a:rPr>
              <a:t>Select/enter the mandatory personal details information</a:t>
            </a:r>
          </a:p>
          <a:p>
            <a:pPr algn="l">
              <a:lnSpc>
                <a:spcPct val="150000"/>
              </a:lnSpc>
            </a:pPr>
            <a:endParaRPr lang="en-GB" b="0" i="0" dirty="0">
              <a:solidFill>
                <a:srgbClr val="8400C6"/>
              </a:solidFill>
              <a:effectLst/>
            </a:endParaRPr>
          </a:p>
          <a:p>
            <a:pPr algn="l">
              <a:lnSpc>
                <a:spcPct val="150000"/>
              </a:lnSpc>
              <a:buFont typeface="Arial" panose="020B0604020202020204" pitchFamily="34" charset="0"/>
              <a:buChar char="•"/>
            </a:pPr>
            <a:r>
              <a:rPr lang="en-GB" b="0" i="0" dirty="0">
                <a:solidFill>
                  <a:srgbClr val="8400C6"/>
                </a:solidFill>
                <a:effectLst/>
              </a:rPr>
              <a:t>If you are completing the gold award in Northern Ireland, you will have the option to select which certificate type you want.</a:t>
            </a:r>
            <a:endParaRPr lang="en-GB" dirty="0">
              <a:solidFill>
                <a:srgbClr val="8400C6"/>
              </a:solidFill>
            </a:endParaRPr>
          </a:p>
        </p:txBody>
      </p:sp>
      <p:pic>
        <p:nvPicPr>
          <p:cNvPr id="4098" name="Picture 2">
            <a:extLst>
              <a:ext uri="{FF2B5EF4-FFF2-40B4-BE49-F238E27FC236}">
                <a16:creationId xmlns:a16="http://schemas.microsoft.com/office/drawing/2014/main" id="{EE7C60B9-97FE-4F5A-B62B-D303B3068B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0386" y="1806764"/>
            <a:ext cx="2650565" cy="5502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8100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A6148-D2D0-4942-A817-953C987923B3}"/>
              </a:ext>
            </a:extLst>
          </p:cNvPr>
          <p:cNvSpPr>
            <a:spLocks noGrp="1"/>
          </p:cNvSpPr>
          <p:nvPr>
            <p:ph type="title"/>
          </p:nvPr>
        </p:nvSpPr>
        <p:spPr/>
        <p:txBody>
          <a:bodyPr/>
          <a:lstStyle/>
          <a:p>
            <a:r>
              <a:rPr lang="en-GB" dirty="0"/>
              <a:t>Step 4 and Step 5</a:t>
            </a:r>
          </a:p>
        </p:txBody>
      </p:sp>
      <p:sp>
        <p:nvSpPr>
          <p:cNvPr id="3" name="Content Placeholder 2">
            <a:extLst>
              <a:ext uri="{FF2B5EF4-FFF2-40B4-BE49-F238E27FC236}">
                <a16:creationId xmlns:a16="http://schemas.microsoft.com/office/drawing/2014/main" id="{8F9CB3F1-5A02-423F-BA64-220B0B6F82B6}"/>
              </a:ext>
            </a:extLst>
          </p:cNvPr>
          <p:cNvSpPr>
            <a:spLocks noGrp="1"/>
          </p:cNvSpPr>
          <p:nvPr>
            <p:ph idx="1"/>
          </p:nvPr>
        </p:nvSpPr>
        <p:spPr>
          <a:xfrm>
            <a:off x="3167063" y="1737592"/>
            <a:ext cx="3833091" cy="1435626"/>
          </a:xfrm>
        </p:spPr>
        <p:txBody>
          <a:bodyPr/>
          <a:lstStyle/>
          <a:p>
            <a:pPr algn="l"/>
            <a:r>
              <a:rPr lang="en-GB" b="1" i="0" dirty="0">
                <a:effectLst/>
              </a:rPr>
              <a:t>Step 4 - Communication preferences</a:t>
            </a:r>
            <a:endParaRPr lang="en-GB" b="0" i="0" dirty="0">
              <a:effectLst/>
            </a:endParaRPr>
          </a:p>
          <a:p>
            <a:pPr algn="l">
              <a:buFont typeface="Arial" panose="020B0604020202020204" pitchFamily="34" charset="0"/>
              <a:buChar char="•"/>
            </a:pPr>
            <a:r>
              <a:rPr lang="en-GB" b="0" i="0" dirty="0">
                <a:effectLst/>
              </a:rPr>
              <a:t>Select whether you would like to receive DofE offers, events and Expedition Kit emails</a:t>
            </a:r>
          </a:p>
          <a:p>
            <a:pPr algn="l"/>
            <a:r>
              <a:rPr lang="en-GB" b="1" i="0" dirty="0">
                <a:effectLst/>
              </a:rPr>
              <a:t>Step 5 - Activate your account</a:t>
            </a:r>
            <a:endParaRPr lang="en-GB" b="0" i="0" dirty="0">
              <a:effectLst/>
            </a:endParaRPr>
          </a:p>
          <a:p>
            <a:pPr algn="l">
              <a:buFont typeface="Arial" panose="020B0604020202020204" pitchFamily="34" charset="0"/>
              <a:buChar char="•"/>
            </a:pPr>
            <a:r>
              <a:rPr lang="en-GB" b="0" i="0" dirty="0">
                <a:effectLst/>
              </a:rPr>
              <a:t>Read and confirm you accept the terms of use and privacy statement before activating your account</a:t>
            </a:r>
          </a:p>
          <a:p>
            <a:pPr algn="l">
              <a:buFont typeface="Arial" panose="020B0604020202020204" pitchFamily="34" charset="0"/>
              <a:buChar char="•"/>
            </a:pPr>
            <a:r>
              <a:rPr lang="en-GB" b="0" i="0" dirty="0">
                <a:effectLst/>
              </a:rPr>
              <a:t>Once you’re ready, click the circle and select ‘Activate Account’</a:t>
            </a:r>
          </a:p>
          <a:p>
            <a:endParaRPr lang="en-GB" dirty="0"/>
          </a:p>
        </p:txBody>
      </p:sp>
      <p:sp>
        <p:nvSpPr>
          <p:cNvPr id="4" name="Date Placeholder 3">
            <a:extLst>
              <a:ext uri="{FF2B5EF4-FFF2-40B4-BE49-F238E27FC236}">
                <a16:creationId xmlns:a16="http://schemas.microsoft.com/office/drawing/2014/main" id="{27CE6F17-90E5-43D5-A4BD-35D7492802ED}"/>
              </a:ext>
            </a:extLst>
          </p:cNvPr>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dirty="0"/>
          </a:p>
        </p:txBody>
      </p:sp>
      <p:pic>
        <p:nvPicPr>
          <p:cNvPr id="5122" name="Picture 2">
            <a:extLst>
              <a:ext uri="{FF2B5EF4-FFF2-40B4-BE49-F238E27FC236}">
                <a16:creationId xmlns:a16="http://schemas.microsoft.com/office/drawing/2014/main" id="{F0F3F764-2784-4005-95B2-95A4754F3A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568" y="1741582"/>
            <a:ext cx="2697025" cy="344925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97855DB9-F5F4-47F8-8E7B-660A533B91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3624" y="1741582"/>
            <a:ext cx="3073328" cy="3403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2263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to do if you forget your login</a:t>
            </a:r>
          </a:p>
        </p:txBody>
      </p:sp>
      <p:pic>
        <p:nvPicPr>
          <p:cNvPr id="6" name="Picture 3">
            <a:extLst>
              <a:ext uri="{FF2B5EF4-FFF2-40B4-BE49-F238E27FC236}">
                <a16:creationId xmlns:a16="http://schemas.microsoft.com/office/drawing/2014/main" id="{491354B2-1CF0-45CD-AAD7-F0DF66901E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670" t="16389" r="29034" b="59897"/>
          <a:stretch>
            <a:fillRect/>
          </a:stretch>
        </p:blipFill>
        <p:spPr bwMode="auto">
          <a:xfrm>
            <a:off x="5534898" y="2143659"/>
            <a:ext cx="4290816" cy="1394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3">
            <a:extLst>
              <a:ext uri="{FF2B5EF4-FFF2-40B4-BE49-F238E27FC236}">
                <a16:creationId xmlns:a16="http://schemas.microsoft.com/office/drawing/2014/main" id="{0561696C-99B6-4C2E-9EBD-876359615E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670" t="16389" r="29034" b="59897"/>
          <a:stretch>
            <a:fillRect/>
          </a:stretch>
        </p:blipFill>
        <p:spPr bwMode="auto">
          <a:xfrm>
            <a:off x="567506" y="4847530"/>
            <a:ext cx="4290816" cy="1394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 name="TextBox 1">
            <a:extLst>
              <a:ext uri="{FF2B5EF4-FFF2-40B4-BE49-F238E27FC236}">
                <a16:creationId xmlns:a16="http://schemas.microsoft.com/office/drawing/2014/main" id="{5F7C877E-6B87-4D93-993E-D61DEF63DF46}"/>
              </a:ext>
            </a:extLst>
          </p:cNvPr>
          <p:cNvSpPr txBox="1">
            <a:spLocks noChangeArrowheads="1"/>
          </p:cNvSpPr>
          <p:nvPr/>
        </p:nvSpPr>
        <p:spPr bwMode="auto">
          <a:xfrm>
            <a:off x="989013" y="1920589"/>
            <a:ext cx="3968829" cy="2128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buChar char="–"/>
              <a:defRPr sz="26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buFontTx/>
              <a:buNone/>
            </a:pPr>
            <a:r>
              <a:rPr lang="en-GB" altLang="en-US" sz="2205" b="1" dirty="0"/>
              <a:t>Q. What if I forget my login details ??</a:t>
            </a:r>
          </a:p>
          <a:p>
            <a:pPr eaLnBrk="1" hangingPunct="1">
              <a:buFontTx/>
              <a:buNone/>
            </a:pPr>
            <a:endParaRPr lang="en-GB" altLang="en-US" sz="2205" b="1" dirty="0"/>
          </a:p>
          <a:p>
            <a:pPr eaLnBrk="1" hangingPunct="1">
              <a:buFontTx/>
              <a:buNone/>
            </a:pPr>
            <a:r>
              <a:rPr lang="en-GB" altLang="en-US" sz="2205" b="1" dirty="0"/>
              <a:t>Tip: </a:t>
            </a:r>
            <a:r>
              <a:rPr lang="en-GB" altLang="en-US" sz="2205" dirty="0"/>
              <a:t>Your leader can change your password, and they can help with your username.</a:t>
            </a:r>
          </a:p>
        </p:txBody>
      </p:sp>
      <p:sp>
        <p:nvSpPr>
          <p:cNvPr id="9" name="TextBox 5">
            <a:extLst>
              <a:ext uri="{FF2B5EF4-FFF2-40B4-BE49-F238E27FC236}">
                <a16:creationId xmlns:a16="http://schemas.microsoft.com/office/drawing/2014/main" id="{7D1FF892-A83E-4FA1-8A79-93CABA34563F}"/>
              </a:ext>
            </a:extLst>
          </p:cNvPr>
          <p:cNvSpPr txBox="1">
            <a:spLocks noChangeArrowheads="1"/>
          </p:cNvSpPr>
          <p:nvPr/>
        </p:nvSpPr>
        <p:spPr bwMode="auto">
          <a:xfrm>
            <a:off x="5534898" y="4518025"/>
            <a:ext cx="3968829" cy="2128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buChar char="–"/>
              <a:defRPr sz="26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buFontTx/>
              <a:buNone/>
            </a:pPr>
            <a:r>
              <a:rPr lang="en-GB" altLang="en-US" sz="2205" b="1" dirty="0"/>
              <a:t>Tip: </a:t>
            </a:r>
            <a:r>
              <a:rPr lang="en-GB" altLang="en-US" sz="2205" dirty="0"/>
              <a:t>You can access your account through the normal web page and click [Forgot your password] and follow the prompt for your username and Security question</a:t>
            </a:r>
          </a:p>
        </p:txBody>
      </p:sp>
    </p:spTree>
    <p:extLst>
      <p:ext uri="{BB962C8B-B14F-4D97-AF65-F5344CB8AC3E}">
        <p14:creationId xmlns:p14="http://schemas.microsoft.com/office/powerpoint/2010/main" val="25300960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Start adding your timescales </a:t>
            </a:r>
          </a:p>
        </p:txBody>
      </p:sp>
      <p:sp>
        <p:nvSpPr>
          <p:cNvPr id="4" name="Date Placeholder 3"/>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a:p>
        </p:txBody>
      </p:sp>
      <p:pic>
        <p:nvPicPr>
          <p:cNvPr id="7170" name="Picture 2">
            <a:extLst>
              <a:ext uri="{FF2B5EF4-FFF2-40B4-BE49-F238E27FC236}">
                <a16:creationId xmlns:a16="http://schemas.microsoft.com/office/drawing/2014/main" id="{DD8B8E2E-74B1-4A88-84E0-E6876C791A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8095" y="1908389"/>
            <a:ext cx="4008581" cy="50765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a:extLst>
              <a:ext uri="{FF2B5EF4-FFF2-40B4-BE49-F238E27FC236}">
                <a16:creationId xmlns:a16="http://schemas.microsoft.com/office/drawing/2014/main" id="{FAD08E0E-FDA1-470B-9FE4-80E31F5B33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1935978"/>
            <a:ext cx="3044536" cy="4416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0259D7A-A094-4B4D-A7CE-E74635245A0F}"/>
              </a:ext>
            </a:extLst>
          </p:cNvPr>
          <p:cNvSpPr txBox="1"/>
          <p:nvPr/>
        </p:nvSpPr>
        <p:spPr>
          <a:xfrm>
            <a:off x="3639126" y="2068945"/>
            <a:ext cx="2974109" cy="4091710"/>
          </a:xfrm>
          <a:prstGeom prst="rect">
            <a:avLst/>
          </a:prstGeom>
          <a:noFill/>
        </p:spPr>
        <p:txBody>
          <a:bodyPr wrap="square" lIns="0" tIns="0" rIns="0" bIns="0" rtlCol="0">
            <a:noAutofit/>
          </a:bodyPr>
          <a:lstStyle/>
          <a:p>
            <a:pPr marL="285750" indent="-285750" algn="l">
              <a:buFont typeface="Arial" panose="020B0604020202020204" pitchFamily="34" charset="0"/>
              <a:buChar char="•"/>
            </a:pPr>
            <a:r>
              <a:rPr lang="en-GB" b="0" i="0" dirty="0">
                <a:solidFill>
                  <a:srgbClr val="8400C6"/>
                </a:solidFill>
                <a:effectLst/>
              </a:rPr>
              <a:t>If your account has been successfully set up, you should see the following screen, click continue.</a:t>
            </a:r>
          </a:p>
          <a:p>
            <a:pPr marL="285750" indent="-285750" algn="l">
              <a:buFont typeface="Arial" panose="020B0604020202020204" pitchFamily="34" charset="0"/>
              <a:buChar char="•"/>
            </a:pPr>
            <a:endParaRPr lang="en-GB" dirty="0">
              <a:solidFill>
                <a:srgbClr val="8400C6"/>
              </a:solidFill>
            </a:endParaRPr>
          </a:p>
          <a:p>
            <a:pPr marL="285750" indent="-285750" algn="l">
              <a:buFont typeface="Arial" panose="020B0604020202020204" pitchFamily="34" charset="0"/>
              <a:buChar char="•"/>
            </a:pPr>
            <a:r>
              <a:rPr lang="en-GB" b="0" i="0" dirty="0">
                <a:solidFill>
                  <a:srgbClr val="8400C6"/>
                </a:solidFill>
                <a:effectLst/>
              </a:rPr>
              <a:t>Once you've completed your basic info and pressed 'Continue', you'll need to set your timescales before you can start adding your activity details.</a:t>
            </a:r>
          </a:p>
          <a:p>
            <a:pPr algn="l"/>
            <a:endParaRPr lang="en-GB" dirty="0">
              <a:solidFill>
                <a:srgbClr val="8400C6"/>
              </a:solidFill>
              <a:latin typeface="-apple-system"/>
            </a:endParaRPr>
          </a:p>
          <a:p>
            <a:pPr defTabSz="1007943">
              <a:lnSpc>
                <a:spcPct val="110000"/>
              </a:lnSpc>
            </a:pPr>
            <a:r>
              <a:rPr lang="en-GB" b="0" i="0" dirty="0">
                <a:solidFill>
                  <a:srgbClr val="8400C6"/>
                </a:solidFill>
                <a:effectLst/>
                <a:latin typeface="-apple-system"/>
              </a:rPr>
              <a:t> </a:t>
            </a:r>
          </a:p>
          <a:p>
            <a:pPr marL="285750" indent="-285750" defTabSz="1007943">
              <a:lnSpc>
                <a:spcPct val="110000"/>
              </a:lnSpc>
              <a:buFont typeface="Arial" panose="020B0604020202020204" pitchFamily="34" charset="0"/>
              <a:buChar char="•"/>
            </a:pPr>
            <a:endParaRPr lang="en-GB" dirty="0">
              <a:solidFill>
                <a:srgbClr val="8400C6"/>
              </a:solidFill>
            </a:endParaRPr>
          </a:p>
        </p:txBody>
      </p:sp>
    </p:spTree>
    <p:extLst>
      <p:ext uri="{BB962C8B-B14F-4D97-AF65-F5344CB8AC3E}">
        <p14:creationId xmlns:p14="http://schemas.microsoft.com/office/powerpoint/2010/main" val="33423296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Add programme plans</a:t>
            </a:r>
          </a:p>
        </p:txBody>
      </p:sp>
      <p:sp>
        <p:nvSpPr>
          <p:cNvPr id="4" name="Date Placeholder 3"/>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a:p>
        </p:txBody>
      </p:sp>
      <p:pic>
        <p:nvPicPr>
          <p:cNvPr id="3" name="Picture 2" descr="Graphical user interface, application&#10;&#10;Description automatically generated">
            <a:extLst>
              <a:ext uri="{FF2B5EF4-FFF2-40B4-BE49-F238E27FC236}">
                <a16:creationId xmlns:a16="http://schemas.microsoft.com/office/drawing/2014/main" id="{DC4C5F88-10A0-44B0-ABDB-FF741781D6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719" y="2411925"/>
            <a:ext cx="5752948" cy="3915133"/>
          </a:xfrm>
          <a:prstGeom prst="rect">
            <a:avLst/>
          </a:prstGeom>
        </p:spPr>
      </p:pic>
      <p:sp>
        <p:nvSpPr>
          <p:cNvPr id="5" name="TextBox 4">
            <a:extLst>
              <a:ext uri="{FF2B5EF4-FFF2-40B4-BE49-F238E27FC236}">
                <a16:creationId xmlns:a16="http://schemas.microsoft.com/office/drawing/2014/main" id="{FA11D5C7-E919-442B-B996-1B0B9FF4B06F}"/>
              </a:ext>
            </a:extLst>
          </p:cNvPr>
          <p:cNvSpPr txBox="1"/>
          <p:nvPr/>
        </p:nvSpPr>
        <p:spPr>
          <a:xfrm>
            <a:off x="6179574" y="2411924"/>
            <a:ext cx="4168520" cy="4465025"/>
          </a:xfrm>
          <a:prstGeom prst="rect">
            <a:avLst/>
          </a:prstGeom>
          <a:noFill/>
        </p:spPr>
        <p:txBody>
          <a:bodyPr wrap="square" lIns="0" tIns="0" rIns="0" bIns="0" rtlCol="0">
            <a:noAutofit/>
          </a:bodyPr>
          <a:lstStyle/>
          <a:p>
            <a:pPr defTabSz="1007943">
              <a:lnSpc>
                <a:spcPct val="110000"/>
              </a:lnSpc>
            </a:pPr>
            <a:r>
              <a:rPr lang="en-GB" b="0" i="0" u="none" strike="noStrike" dirty="0">
                <a:solidFill>
                  <a:srgbClr val="8400C6"/>
                </a:solidFill>
                <a:effectLst/>
              </a:rPr>
              <a:t>Click the arrow on the section you want to add a program planner for – you can see the status of your section - the status icons are highlighted from left to right as the section status changes</a:t>
            </a:r>
            <a:endParaRPr lang="en-GB" dirty="0">
              <a:solidFill>
                <a:srgbClr val="8400C6"/>
              </a:solidFill>
            </a:endParaRPr>
          </a:p>
        </p:txBody>
      </p:sp>
    </p:spTree>
    <p:extLst>
      <p:ext uri="{BB962C8B-B14F-4D97-AF65-F5344CB8AC3E}">
        <p14:creationId xmlns:p14="http://schemas.microsoft.com/office/powerpoint/2010/main" val="9322960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Add Programme Plans</a:t>
            </a:r>
          </a:p>
        </p:txBody>
      </p:sp>
      <p:sp>
        <p:nvSpPr>
          <p:cNvPr id="4" name="Date Placeholder 3"/>
          <p:cNvSpPr>
            <a:spLocks noGrp="1"/>
          </p:cNvSpPr>
          <p:nvPr>
            <p:ph type="dt" sz="half" idx="10"/>
          </p:nvPr>
        </p:nvSpPr>
        <p:spPr>
          <a:xfrm>
            <a:off x="8371113" y="6876950"/>
            <a:ext cx="1800000" cy="216000"/>
          </a:xfrm>
          <a:prstGeom prst="rect">
            <a:avLst/>
          </a:prstGeom>
        </p:spPr>
        <p:txBody>
          <a:bodyPr vert="horz" lIns="0" tIns="0" rIns="0" bIns="0" rtlCol="0" anchor="b" anchorCtr="0">
            <a:noAutofit/>
          </a:bodyPr>
          <a:lstStyle>
            <a:defPPr>
              <a:defRPr lang="en-US"/>
            </a:defPPr>
            <a:lvl1pPr marL="0" algn="r" defTabSz="914400" rtl="0" eaLnBrk="1" latinLnBrk="0" hangingPunct="1">
              <a:defRPr sz="900" b="1" kern="1200">
                <a:solidFill>
                  <a:schemeClr val="bg1">
                    <a:alpha val="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23 March 2018</a:t>
            </a:r>
            <a:endParaRPr lang="en-GB"/>
          </a:p>
        </p:txBody>
      </p:sp>
      <p:sp>
        <p:nvSpPr>
          <p:cNvPr id="2" name="TextBox 1">
            <a:extLst>
              <a:ext uri="{FF2B5EF4-FFF2-40B4-BE49-F238E27FC236}">
                <a16:creationId xmlns:a16="http://schemas.microsoft.com/office/drawing/2014/main" id="{752198BD-EAD0-45DA-97D1-AE11013A688C}"/>
              </a:ext>
            </a:extLst>
          </p:cNvPr>
          <p:cNvSpPr txBox="1"/>
          <p:nvPr/>
        </p:nvSpPr>
        <p:spPr>
          <a:xfrm>
            <a:off x="7656945" y="2974109"/>
            <a:ext cx="2937164" cy="2124363"/>
          </a:xfrm>
          <a:prstGeom prst="rect">
            <a:avLst/>
          </a:prstGeom>
          <a:noFill/>
        </p:spPr>
        <p:txBody>
          <a:bodyPr wrap="square" lIns="0" tIns="0" rIns="0" bIns="0" rtlCol="0">
            <a:noAutofit/>
          </a:bodyPr>
          <a:lstStyle/>
          <a:p>
            <a:pPr algn="ctr" defTabSz="1007943">
              <a:lnSpc>
                <a:spcPct val="110000"/>
              </a:lnSpc>
            </a:pPr>
            <a:r>
              <a:rPr lang="en-GB" b="1" dirty="0"/>
              <a:t>.</a:t>
            </a:r>
          </a:p>
          <a:p>
            <a:pPr defTabSz="1007943">
              <a:lnSpc>
                <a:spcPct val="110000"/>
              </a:lnSpc>
            </a:pPr>
            <a:endParaRPr lang="en-GB" dirty="0">
              <a:solidFill>
                <a:schemeClr val="tx2"/>
              </a:solidFill>
            </a:endParaRPr>
          </a:p>
        </p:txBody>
      </p:sp>
      <p:pic>
        <p:nvPicPr>
          <p:cNvPr id="10" name="Picture 9" descr="Graphical user interface, application&#10;&#10;Description automatically generated">
            <a:extLst>
              <a:ext uri="{FF2B5EF4-FFF2-40B4-BE49-F238E27FC236}">
                <a16:creationId xmlns:a16="http://schemas.microsoft.com/office/drawing/2014/main" id="{51C4BA93-D155-47AB-BC25-866A68916B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707" y="1971806"/>
            <a:ext cx="4529267" cy="2861394"/>
          </a:xfrm>
          <a:prstGeom prst="rect">
            <a:avLst/>
          </a:prstGeom>
        </p:spPr>
      </p:pic>
      <p:sp>
        <p:nvSpPr>
          <p:cNvPr id="16" name="TextBox 15">
            <a:extLst>
              <a:ext uri="{FF2B5EF4-FFF2-40B4-BE49-F238E27FC236}">
                <a16:creationId xmlns:a16="http://schemas.microsoft.com/office/drawing/2014/main" id="{AEBDBC5B-4070-4ADE-BA7C-A0A1CEA0F1BE}"/>
              </a:ext>
            </a:extLst>
          </p:cNvPr>
          <p:cNvSpPr txBox="1"/>
          <p:nvPr/>
        </p:nvSpPr>
        <p:spPr>
          <a:xfrm>
            <a:off x="4901175" y="2136027"/>
            <a:ext cx="5269938" cy="1261701"/>
          </a:xfrm>
          <a:prstGeom prst="rect">
            <a:avLst/>
          </a:prstGeom>
          <a:noFill/>
        </p:spPr>
        <p:txBody>
          <a:bodyPr wrap="square" lIns="0" tIns="0" rIns="0" bIns="0" rtlCol="0">
            <a:noAutofit/>
          </a:bodyPr>
          <a:lstStyle/>
          <a:p>
            <a:pPr defTabSz="1007943">
              <a:lnSpc>
                <a:spcPct val="110000"/>
              </a:lnSpc>
            </a:pPr>
            <a:r>
              <a:rPr lang="en-GB" b="0" i="0" u="none" strike="noStrike" dirty="0">
                <a:solidFill>
                  <a:srgbClr val="8400C6"/>
                </a:solidFill>
                <a:effectLst/>
              </a:rPr>
              <a:t>Add all the mandatory information on the programme planner</a:t>
            </a:r>
            <a:endParaRPr lang="en-GB" dirty="0">
              <a:solidFill>
                <a:srgbClr val="8400C6"/>
              </a:solidFill>
            </a:endParaRPr>
          </a:p>
        </p:txBody>
      </p:sp>
      <p:pic>
        <p:nvPicPr>
          <p:cNvPr id="19" name="Picture 18" descr="Graphical user interface, application&#10;&#10;Description automatically generated">
            <a:extLst>
              <a:ext uri="{FF2B5EF4-FFF2-40B4-BE49-F238E27FC236}">
                <a16:creationId xmlns:a16="http://schemas.microsoft.com/office/drawing/2014/main" id="{D6E81780-8219-412C-9998-D48792F7231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44919" y="3351977"/>
            <a:ext cx="4689219" cy="2962446"/>
          </a:xfrm>
          <a:prstGeom prst="rect">
            <a:avLst/>
          </a:prstGeom>
        </p:spPr>
      </p:pic>
      <p:sp>
        <p:nvSpPr>
          <p:cNvPr id="20" name="TextBox 19">
            <a:extLst>
              <a:ext uri="{FF2B5EF4-FFF2-40B4-BE49-F238E27FC236}">
                <a16:creationId xmlns:a16="http://schemas.microsoft.com/office/drawing/2014/main" id="{62765DB0-AA43-425D-A023-0386D0351B5B}"/>
              </a:ext>
            </a:extLst>
          </p:cNvPr>
          <p:cNvSpPr txBox="1"/>
          <p:nvPr/>
        </p:nvSpPr>
        <p:spPr>
          <a:xfrm>
            <a:off x="398206" y="4984955"/>
            <a:ext cx="4947700" cy="1445342"/>
          </a:xfrm>
          <a:prstGeom prst="rect">
            <a:avLst/>
          </a:prstGeom>
          <a:noFill/>
        </p:spPr>
        <p:txBody>
          <a:bodyPr wrap="square" lIns="0" tIns="0" rIns="0" bIns="0" rtlCol="0">
            <a:noAutofit/>
          </a:bodyPr>
          <a:lstStyle/>
          <a:p>
            <a:pPr defTabSz="1007943">
              <a:lnSpc>
                <a:spcPct val="110000"/>
              </a:lnSpc>
            </a:pPr>
            <a:r>
              <a:rPr lang="en-GB" b="0" i="0" u="none" strike="noStrike" dirty="0">
                <a:solidFill>
                  <a:srgbClr val="8400C6"/>
                </a:solidFill>
                <a:effectLst/>
              </a:rPr>
              <a:t>Once you’ve completed it, click </a:t>
            </a:r>
            <a:r>
              <a:rPr lang="en-GB" b="1" i="0" u="none" strike="noStrike" dirty="0">
                <a:solidFill>
                  <a:srgbClr val="8400C6"/>
                </a:solidFill>
                <a:effectLst/>
              </a:rPr>
              <a:t>‘Submit for approval’</a:t>
            </a:r>
            <a:r>
              <a:rPr lang="en-GB" b="0" i="0" u="none" strike="noStrike" dirty="0">
                <a:solidFill>
                  <a:srgbClr val="8400C6"/>
                </a:solidFill>
                <a:effectLst/>
              </a:rPr>
              <a:t> and the programme planner will be sent to your DofE leader for approval – you should see a message notifying you and the section status icon 'Programme submitted' will be highlighted to show the current state of your section.</a:t>
            </a:r>
            <a:endParaRPr lang="en-GB" dirty="0">
              <a:solidFill>
                <a:srgbClr val="8400C6"/>
              </a:solidFill>
            </a:endParaRPr>
          </a:p>
        </p:txBody>
      </p:sp>
    </p:spTree>
    <p:extLst>
      <p:ext uri="{BB962C8B-B14F-4D97-AF65-F5344CB8AC3E}">
        <p14:creationId xmlns:p14="http://schemas.microsoft.com/office/powerpoint/2010/main" val="12103795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a:spLocks noChangeArrowheads="1"/>
          </p:cNvSpPr>
          <p:nvPr/>
        </p:nvSpPr>
        <p:spPr bwMode="auto">
          <a:xfrm>
            <a:off x="293282" y="2271403"/>
            <a:ext cx="10105249" cy="2259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4287" tIns="52144" rIns="104287" bIns="52144">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buChar char="–"/>
              <a:defRPr sz="26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buChar char="–"/>
              <a:defRPr sz="2000">
                <a:solidFill>
                  <a:schemeClr val="tx1"/>
                </a:solidFill>
                <a:latin typeface="Arial" pitchFamily="34" charset="0"/>
                <a:ea typeface="ＭＳ Ｐゴシック" pitchFamily="34" charset="-128"/>
              </a:defRPr>
            </a:lvl4pPr>
            <a:lvl5pPr marL="2057400" indent="-228600" eaLnBrk="0" hangingPunct="0">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algn="ctr" eaLnBrk="1" hangingPunct="1">
              <a:buFontTx/>
              <a:buNone/>
            </a:pPr>
            <a:r>
              <a:rPr lang="en-GB" altLang="en-US" dirty="0"/>
              <a:t>For easy </a:t>
            </a:r>
            <a:r>
              <a:rPr lang="en-GB" altLang="en-US" i="1" dirty="0"/>
              <a:t>e</a:t>
            </a:r>
            <a:r>
              <a:rPr lang="en-GB" altLang="en-US" dirty="0"/>
              <a:t>DofE access, you can download the ‘DofE’ App from an App Store for free. You can login for the first time and save your password. You can use the App for uploading assessor reports.</a:t>
            </a:r>
          </a:p>
          <a:p>
            <a:pPr algn="ctr" eaLnBrk="1" hangingPunct="1">
              <a:buFontTx/>
              <a:buNone/>
            </a:pPr>
            <a:endParaRPr lang="en-GB" altLang="en-US" dirty="0"/>
          </a:p>
        </p:txBody>
      </p:sp>
      <p:sp>
        <p:nvSpPr>
          <p:cNvPr id="53251" name="TextBox 6"/>
          <p:cNvSpPr txBox="1">
            <a:spLocks noChangeArrowheads="1"/>
          </p:cNvSpPr>
          <p:nvPr/>
        </p:nvSpPr>
        <p:spPr bwMode="auto">
          <a:xfrm>
            <a:off x="5176992" y="524977"/>
            <a:ext cx="5221539" cy="65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287" tIns="52144" rIns="104287" bIns="52144">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buChar char="–"/>
              <a:defRPr sz="26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buChar char="–"/>
              <a:defRPr sz="2000">
                <a:solidFill>
                  <a:schemeClr val="tx1"/>
                </a:solidFill>
                <a:latin typeface="Arial" pitchFamily="34" charset="0"/>
                <a:ea typeface="ＭＳ Ｐゴシック" pitchFamily="34" charset="-128"/>
              </a:defRPr>
            </a:lvl4pPr>
            <a:lvl5pPr marL="2057400" indent="-228600" eaLnBrk="0" hangingPunct="0">
              <a:buChar char="»"/>
              <a:defRPr sz="2000">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ＭＳ Ｐゴシック" pitchFamily="34" charset="-128"/>
              </a:defRPr>
            </a:lvl9pPr>
          </a:lstStyle>
          <a:p>
            <a:pPr eaLnBrk="1" hangingPunct="1">
              <a:buFontTx/>
              <a:buNone/>
            </a:pPr>
            <a:r>
              <a:rPr lang="en-GB" altLang="en-US" sz="3600" dirty="0"/>
              <a:t>Mobile access</a:t>
            </a:r>
          </a:p>
        </p:txBody>
      </p:sp>
      <p:sp>
        <p:nvSpPr>
          <p:cNvPr id="2" name="Title 1"/>
          <p:cNvSpPr>
            <a:spLocks noGrp="1"/>
          </p:cNvSpPr>
          <p:nvPr>
            <p:ph type="title"/>
          </p:nvPr>
        </p:nvSpPr>
        <p:spPr/>
        <p:txBody>
          <a:bodyPr/>
          <a:lstStyle/>
          <a:p>
            <a:r>
              <a:rPr lang="en-GB" dirty="0"/>
              <a:t>eDofE App</a:t>
            </a:r>
          </a:p>
        </p:txBody>
      </p:sp>
      <p:pic>
        <p:nvPicPr>
          <p:cNvPr id="4" name="Picture 3" descr="Graphical user interface, application&#10;&#10;Description automatically generated">
            <a:extLst>
              <a:ext uri="{FF2B5EF4-FFF2-40B4-BE49-F238E27FC236}">
                <a16:creationId xmlns:a16="http://schemas.microsoft.com/office/drawing/2014/main" id="{7033D14E-C634-44B9-8DD8-439115C8A6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9753" y="4396075"/>
            <a:ext cx="3212306" cy="2705364"/>
          </a:xfrm>
          <a:prstGeom prst="rect">
            <a:avLst/>
          </a:prstGeom>
        </p:spPr>
      </p:pic>
      <p:pic>
        <p:nvPicPr>
          <p:cNvPr id="6" name="Picture 5" descr="A picture containing swimming&#10;&#10;Description automatically generated">
            <a:extLst>
              <a:ext uri="{FF2B5EF4-FFF2-40B4-BE49-F238E27FC236}">
                <a16:creationId xmlns:a16="http://schemas.microsoft.com/office/drawing/2014/main" id="{D5761849-CB1B-45A1-BB38-42C7434D67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570" y="3779837"/>
            <a:ext cx="1971411" cy="3424786"/>
          </a:xfrm>
          <a:prstGeom prst="rect">
            <a:avLst/>
          </a:prstGeom>
        </p:spPr>
      </p:pic>
      <p:pic>
        <p:nvPicPr>
          <p:cNvPr id="8" name="Picture 7" descr="Graphical user interface, application, website&#10;&#10;Description automatically generated">
            <a:extLst>
              <a:ext uri="{FF2B5EF4-FFF2-40B4-BE49-F238E27FC236}">
                <a16:creationId xmlns:a16="http://schemas.microsoft.com/office/drawing/2014/main" id="{A4EE0413-7D97-43D9-83E1-6FFF108061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01965" y="3779835"/>
            <a:ext cx="1994776" cy="3424787"/>
          </a:xfrm>
          <a:prstGeom prst="rect">
            <a:avLst/>
          </a:prstGeom>
        </p:spPr>
      </p:pic>
    </p:spTree>
    <p:extLst>
      <p:ext uri="{BB962C8B-B14F-4D97-AF65-F5344CB8AC3E}">
        <p14:creationId xmlns:p14="http://schemas.microsoft.com/office/powerpoint/2010/main" val="3455152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STEPS</a:t>
            </a:r>
          </a:p>
        </p:txBody>
      </p:sp>
      <p:sp>
        <p:nvSpPr>
          <p:cNvPr id="6" name="Content Placeholder 1">
            <a:extLst>
              <a:ext uri="{FF2B5EF4-FFF2-40B4-BE49-F238E27FC236}">
                <a16:creationId xmlns:a16="http://schemas.microsoft.com/office/drawing/2014/main" id="{8F56ABF8-BFCF-4B84-A95A-7328DE9AEDE3}"/>
              </a:ext>
            </a:extLst>
          </p:cNvPr>
          <p:cNvSpPr txBox="1">
            <a:spLocks/>
          </p:cNvSpPr>
          <p:nvPr/>
        </p:nvSpPr>
        <p:spPr>
          <a:xfrm>
            <a:off x="567506" y="1898387"/>
            <a:ext cx="5715254" cy="5239275"/>
          </a:xfrm>
          <a:prstGeom prst="rect">
            <a:avLst/>
          </a:prstGeom>
        </p:spPr>
        <p:txBody>
          <a:bodyPr vert="horz" lIns="0" tIns="0" rIns="0" bIns="0" rtlCol="0">
            <a:noAutofit/>
          </a:bodyPr>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accent1"/>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accent1"/>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342900" indent="-342900">
              <a:buAutoNum type="arabicPeriod"/>
              <a:defRPr/>
            </a:pPr>
            <a:r>
              <a:rPr lang="en-GB" dirty="0"/>
              <a:t>Log In</a:t>
            </a:r>
          </a:p>
          <a:p>
            <a:pPr marL="342900" indent="-342900">
              <a:buAutoNum type="arabicPeriod"/>
              <a:defRPr/>
            </a:pPr>
            <a:r>
              <a:rPr lang="en-GB" dirty="0"/>
              <a:t>Complete Information for profile</a:t>
            </a:r>
          </a:p>
          <a:p>
            <a:pPr marL="342900" indent="-342900">
              <a:buAutoNum type="arabicPeriod"/>
              <a:defRPr/>
            </a:pPr>
            <a:r>
              <a:rPr lang="en-GB" dirty="0"/>
              <a:t>Choose Timescales</a:t>
            </a:r>
          </a:p>
          <a:p>
            <a:pPr marL="342900" indent="-342900">
              <a:buAutoNum type="arabicPeriod"/>
              <a:defRPr/>
            </a:pPr>
            <a:r>
              <a:rPr lang="en-GB" dirty="0" smtClean="0"/>
              <a:t>Complete 2 </a:t>
            </a:r>
            <a:r>
              <a:rPr lang="en-GB" dirty="0"/>
              <a:t>Programme Planners – </a:t>
            </a:r>
            <a:r>
              <a:rPr lang="en-GB" b="1" dirty="0"/>
              <a:t>deadline</a:t>
            </a:r>
            <a:r>
              <a:rPr lang="en-GB" dirty="0"/>
              <a:t> </a:t>
            </a:r>
            <a:r>
              <a:rPr lang="en-GB" b="1" dirty="0" smtClean="0"/>
              <a:t>13</a:t>
            </a:r>
            <a:r>
              <a:rPr lang="en-GB" b="1" baseline="30000" dirty="0" smtClean="0"/>
              <a:t>th</a:t>
            </a:r>
            <a:r>
              <a:rPr lang="en-GB" b="1" dirty="0" smtClean="0"/>
              <a:t> DECEMBER 2021</a:t>
            </a:r>
          </a:p>
          <a:p>
            <a:pPr marL="342900" indent="-342900">
              <a:buAutoNum type="arabicPeriod"/>
              <a:defRPr/>
            </a:pPr>
            <a:r>
              <a:rPr lang="en-GB" dirty="0" smtClean="0"/>
              <a:t>Get </a:t>
            </a:r>
            <a:r>
              <a:rPr lang="en-GB" dirty="0"/>
              <a:t>Evidence</a:t>
            </a:r>
          </a:p>
          <a:p>
            <a:pPr marL="342900" indent="-342900">
              <a:buAutoNum type="arabicPeriod"/>
              <a:defRPr/>
            </a:pPr>
            <a:r>
              <a:rPr lang="en-GB" dirty="0"/>
              <a:t>After Completion – get assessors report</a:t>
            </a:r>
          </a:p>
          <a:p>
            <a:pPr marL="342900" indent="-342900">
              <a:buAutoNum type="arabicPeriod"/>
              <a:defRPr/>
            </a:pPr>
            <a:r>
              <a:rPr lang="en-GB" dirty="0"/>
              <a:t>Have fun!</a:t>
            </a:r>
          </a:p>
        </p:txBody>
      </p:sp>
      <p:pic>
        <p:nvPicPr>
          <p:cNvPr id="7" name="Picture 3">
            <a:extLst>
              <a:ext uri="{FF2B5EF4-FFF2-40B4-BE49-F238E27FC236}">
                <a16:creationId xmlns:a16="http://schemas.microsoft.com/office/drawing/2014/main" id="{14BF2730-3F19-4BCF-A349-B2CD09B7FA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16352" y="2192656"/>
            <a:ext cx="3776338" cy="3730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87114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600" dirty="0" smtClean="0">
                <a:solidFill>
                  <a:srgbClr val="FF0000"/>
                </a:solidFill>
              </a:rPr>
              <a:t>THE EXPEDITION</a:t>
            </a:r>
            <a:endParaRPr lang="en-GB" sz="6600" dirty="0">
              <a:solidFill>
                <a:srgbClr val="FF0000"/>
              </a:solidFill>
            </a:endParaRPr>
          </a:p>
        </p:txBody>
      </p:sp>
      <p:sp>
        <p:nvSpPr>
          <p:cNvPr id="6" name="Content Placeholder 1">
            <a:extLst>
              <a:ext uri="{FF2B5EF4-FFF2-40B4-BE49-F238E27FC236}">
                <a16:creationId xmlns:a16="http://schemas.microsoft.com/office/drawing/2014/main" id="{8F56ABF8-BFCF-4B84-A95A-7328DE9AEDE3}"/>
              </a:ext>
            </a:extLst>
          </p:cNvPr>
          <p:cNvSpPr txBox="1">
            <a:spLocks/>
          </p:cNvSpPr>
          <p:nvPr/>
        </p:nvSpPr>
        <p:spPr>
          <a:xfrm>
            <a:off x="567506" y="1898387"/>
            <a:ext cx="9896008" cy="5239275"/>
          </a:xfrm>
          <a:prstGeom prst="rect">
            <a:avLst/>
          </a:prstGeom>
        </p:spPr>
        <p:txBody>
          <a:bodyPr vert="horz" lIns="0" tIns="0" rIns="0" bIns="0" rtlCol="0">
            <a:noAutofit/>
          </a:bodyPr>
          <a:lstStyle>
            <a:lvl1pPr marL="0" indent="0" algn="l" defTabSz="1007943" rtl="0" eaLnBrk="1" latinLnBrk="0" hangingPunct="1">
              <a:lnSpc>
                <a:spcPct val="110000"/>
              </a:lnSpc>
              <a:spcBef>
                <a:spcPts val="0"/>
              </a:spcBef>
              <a:spcAft>
                <a:spcPts val="1800"/>
              </a:spcAft>
              <a:buFont typeface="Arial" panose="020B0604020202020204" pitchFamily="34" charset="0"/>
              <a:buNone/>
              <a:defRPr sz="1800" kern="1200" baseline="0">
                <a:solidFill>
                  <a:schemeClr val="bg2">
                    <a:lumMod val="25000"/>
                  </a:schemeClr>
                </a:solidFill>
                <a:latin typeface="+mn-lt"/>
                <a:ea typeface="+mn-ea"/>
                <a:cs typeface="+mn-cs"/>
              </a:defRPr>
            </a:lvl1pPr>
            <a:lvl2pPr marL="0" indent="0" algn="l" defTabSz="1007943" rtl="0" eaLnBrk="1" latinLnBrk="0" hangingPunct="1">
              <a:lnSpc>
                <a:spcPct val="100000"/>
              </a:lnSpc>
              <a:spcBef>
                <a:spcPts val="1200"/>
              </a:spcBef>
              <a:buFont typeface="Arial" panose="020B0604020202020204" pitchFamily="34" charset="0"/>
              <a:buNone/>
              <a:defRPr sz="1600" b="1" kern="1200">
                <a:solidFill>
                  <a:schemeClr val="accent1"/>
                </a:solidFill>
                <a:latin typeface="+mn-lt"/>
                <a:ea typeface="+mn-ea"/>
                <a:cs typeface="+mn-cs"/>
              </a:defRPr>
            </a:lvl2pPr>
            <a:lvl3pPr marL="0" indent="0" algn="l" defTabSz="1007943" rtl="0" eaLnBrk="1" latinLnBrk="0" hangingPunct="1">
              <a:lnSpc>
                <a:spcPct val="100000"/>
              </a:lnSpc>
              <a:spcBef>
                <a:spcPts val="900"/>
              </a:spcBef>
              <a:buFont typeface="Arial" panose="020B0604020202020204" pitchFamily="34" charset="0"/>
              <a:buNone/>
              <a:defRPr sz="1300" b="1" kern="1200">
                <a:solidFill>
                  <a:schemeClr val="accent1"/>
                </a:solidFill>
                <a:latin typeface="+mn-lt"/>
                <a:ea typeface="+mn-ea"/>
                <a:cs typeface="+mn-cs"/>
              </a:defRPr>
            </a:lvl3pPr>
            <a:lvl4pPr marL="0" indent="0" algn="l" defTabSz="1007943" rtl="0" eaLnBrk="1" latinLnBrk="0" hangingPunct="1">
              <a:lnSpc>
                <a:spcPct val="120000"/>
              </a:lnSpc>
              <a:spcBef>
                <a:spcPts val="900"/>
              </a:spcBef>
              <a:buFont typeface="Arial" panose="020B0604020202020204" pitchFamily="34" charset="0"/>
              <a:buNone/>
              <a:defRPr sz="1200" kern="1200">
                <a:solidFill>
                  <a:schemeClr val="tx1"/>
                </a:solidFill>
                <a:latin typeface="+mn-lt"/>
                <a:ea typeface="+mn-ea"/>
                <a:cs typeface="+mn-cs"/>
              </a:defRPr>
            </a:lvl4pPr>
            <a:lvl5pPr marL="216000" indent="-216000" algn="l" defTabSz="1007943" rtl="0" eaLnBrk="1" latinLnBrk="0" hangingPunct="1">
              <a:lnSpc>
                <a:spcPct val="120000"/>
              </a:lnSpc>
              <a:spcBef>
                <a:spcPts val="450"/>
              </a:spcBef>
              <a:buFont typeface="Arial" panose="020B0604020202020204" pitchFamily="34" charset="0"/>
              <a:buChar char="–"/>
              <a:defRPr sz="1200" kern="1200">
                <a:solidFill>
                  <a:schemeClr val="tx1"/>
                </a:solidFill>
                <a:latin typeface="+mn-lt"/>
                <a:ea typeface="+mn-ea"/>
                <a:cs typeface="+mn-cs"/>
              </a:defRPr>
            </a:lvl5pPr>
            <a:lvl6pPr marL="432000" indent="-216000" algn="l" defTabSz="1007943" rtl="0" eaLnBrk="1" latinLnBrk="0" hangingPunct="1">
              <a:lnSpc>
                <a:spcPct val="120000"/>
              </a:lnSpc>
              <a:spcBef>
                <a:spcPts val="450"/>
              </a:spcBef>
              <a:buFont typeface="Arial" panose="020B0604020202020204" pitchFamily="34" charset="0"/>
              <a:buChar char="•"/>
              <a:defRPr sz="1200" kern="1200" baseline="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342900" indent="-342900">
              <a:buAutoNum type="arabicPeriod"/>
              <a:defRPr/>
            </a:pPr>
            <a:r>
              <a:rPr lang="en-GB" dirty="0" smtClean="0"/>
              <a:t>The expedition section of the award is </a:t>
            </a:r>
            <a:r>
              <a:rPr lang="en-GB" b="1" dirty="0" smtClean="0"/>
              <a:t>your responsibility</a:t>
            </a:r>
            <a:r>
              <a:rPr lang="en-GB" dirty="0" smtClean="0"/>
              <a:t>.</a:t>
            </a:r>
          </a:p>
          <a:p>
            <a:pPr marL="342900" indent="-342900">
              <a:buAutoNum type="arabicPeriod"/>
              <a:defRPr/>
            </a:pPr>
            <a:r>
              <a:rPr lang="en-GB" dirty="0" smtClean="0"/>
              <a:t>All students by the end of this academic year need to have completed a Bronze open expedition.  They typically run between April and June.  All students need to have booked this by latest February half term.</a:t>
            </a:r>
          </a:p>
          <a:p>
            <a:pPr marL="342900" indent="-342900">
              <a:buAutoNum type="arabicPeriod"/>
              <a:defRPr/>
            </a:pPr>
            <a:r>
              <a:rPr lang="en-GB" dirty="0" smtClean="0"/>
              <a:t>The open expeditions available can be found on the following </a:t>
            </a:r>
            <a:r>
              <a:rPr lang="en-GB" dirty="0"/>
              <a:t>link </a:t>
            </a:r>
            <a:r>
              <a:rPr lang="en-GB" dirty="0" smtClean="0">
                <a:hlinkClick r:id="rId3"/>
              </a:rPr>
              <a:t>Opportunity Finder - Bronze Awards</a:t>
            </a:r>
            <a:endParaRPr lang="en-GB" dirty="0" smtClean="0"/>
          </a:p>
          <a:p>
            <a:pPr marL="342900" indent="-342900">
              <a:buAutoNum type="arabicPeriod"/>
              <a:defRPr/>
            </a:pPr>
            <a:r>
              <a:rPr lang="en-GB" dirty="0" smtClean="0"/>
              <a:t>Popular local AAP’s used in past </a:t>
            </a:r>
            <a:r>
              <a:rPr lang="en-GB" dirty="0"/>
              <a:t>are </a:t>
            </a:r>
            <a:r>
              <a:rPr lang="en-GB" dirty="0" smtClean="0">
                <a:hlinkClick r:id="rId4"/>
              </a:rPr>
              <a:t>Mere Lane</a:t>
            </a:r>
            <a:r>
              <a:rPr lang="en-GB" dirty="0"/>
              <a:t> and </a:t>
            </a:r>
            <a:r>
              <a:rPr lang="en-GB" dirty="0" smtClean="0">
                <a:hlinkClick r:id="rId5"/>
              </a:rPr>
              <a:t>First4Adventure</a:t>
            </a:r>
            <a:r>
              <a:rPr lang="en-GB" dirty="0" smtClean="0"/>
              <a:t>.  There are others available on the link.  The Approved Activity Providers deliver both the training sessions and expeditions.</a:t>
            </a:r>
          </a:p>
          <a:p>
            <a:pPr marL="342900" indent="-342900">
              <a:buAutoNum type="arabicPeriod"/>
              <a:defRPr/>
            </a:pPr>
            <a:r>
              <a:rPr lang="en-GB" dirty="0" smtClean="0"/>
              <a:t>We encourage you to group with people you know and arrange to contact an expedition provider about completing the expedition.  They may be able to provide dates for you to choose from.  </a:t>
            </a:r>
          </a:p>
          <a:p>
            <a:pPr marL="342900" indent="-342900">
              <a:buAutoNum type="arabicPeriod"/>
              <a:defRPr/>
            </a:pPr>
            <a:endParaRPr lang="en-GB" dirty="0"/>
          </a:p>
        </p:txBody>
      </p:sp>
    </p:spTree>
    <p:extLst>
      <p:ext uri="{BB962C8B-B14F-4D97-AF65-F5344CB8AC3E}">
        <p14:creationId xmlns:p14="http://schemas.microsoft.com/office/powerpoint/2010/main" val="2907440016"/>
      </p:ext>
    </p:extLst>
  </p:cSld>
  <p:clrMapOvr>
    <a:masterClrMapping/>
  </p:clrMapOvr>
  <p:timing>
    <p:tnLst>
      <p:par>
        <p:cTn id="1" dur="indefinite" restart="never" nodeType="tmRoot"/>
      </p:par>
    </p:tnLst>
  </p:timing>
</p:sld>
</file>

<file path=ppt/theme/theme1.xml><?xml version="1.0" encoding="utf-8"?>
<a:theme xmlns:a="http://schemas.openxmlformats.org/drawingml/2006/main" name="DofE Purple+Green">
  <a:themeElements>
    <a:clrScheme name="DofE 2018 Purple+Green">
      <a:dk1>
        <a:srgbClr val="000000"/>
      </a:dk1>
      <a:lt1>
        <a:srgbClr val="FFFFFF"/>
      </a:lt1>
      <a:dk2>
        <a:srgbClr val="8400C6"/>
      </a:dk2>
      <a:lt2>
        <a:srgbClr val="F2F2F2"/>
      </a:lt2>
      <a:accent1>
        <a:srgbClr val="68F7B3"/>
      </a:accent1>
      <a:accent2>
        <a:srgbClr val="02269E"/>
      </a:accent2>
      <a:accent3>
        <a:srgbClr val="1D3163"/>
      </a:accent3>
      <a:accent4>
        <a:srgbClr val="FF6586"/>
      </a:accent4>
      <a:accent5>
        <a:srgbClr val="FEC665"/>
      </a:accent5>
      <a:accent6>
        <a:srgbClr val="F82D9F"/>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defTabSz="1007943">
          <a:lnSpc>
            <a:spcPct val="110000"/>
          </a:lnSpc>
          <a:defRPr dirty="0">
            <a:solidFill>
              <a:schemeClr val="tx2"/>
            </a:solidFill>
          </a:defRPr>
        </a:defPPr>
      </a:lstStyle>
    </a:txDef>
  </a:objectDefaults>
  <a:extraClrSchemeLst/>
  <a:custClrLst>
    <a:custClr name="DofE Purple">
      <a:srgbClr val="8400C6"/>
    </a:custClr>
    <a:custClr name="Purple 80%">
      <a:srgbClr val="9D33D1"/>
    </a:custClr>
    <a:custClr name="Purple 60%">
      <a:srgbClr val="B566DD"/>
    </a:custClr>
    <a:custClr name="Purple 40%">
      <a:srgbClr val="CE99E8"/>
    </a:custClr>
    <a:custClr name="Purple 20%">
      <a:srgbClr val="E6CCF4"/>
    </a:custClr>
    <a:custClr name="DofE Green">
      <a:srgbClr val="68F7B3"/>
    </a:custClr>
    <a:custClr name="Green 80%">
      <a:srgbClr val="86F9C2"/>
    </a:custClr>
    <a:custClr name="Green 60%">
      <a:srgbClr val="A4FAD1"/>
    </a:custClr>
    <a:custClr name="Green 40%">
      <a:srgbClr val="C3FCE1"/>
    </a:custClr>
    <a:custClr name="Green 20%">
      <a:srgbClr val="E1FDF0"/>
    </a:custClr>
    <a:custClr name="DofE Blue">
      <a:srgbClr val="02269E"/>
    </a:custClr>
    <a:custClr name="Blue 80%">
      <a:srgbClr val="3551B1"/>
    </a:custClr>
    <a:custClr name="Blue 60%">
      <a:srgbClr val="677DC5"/>
    </a:custClr>
    <a:custClr name="Blue 40%">
      <a:srgbClr val="9AA8D8"/>
    </a:custClr>
    <a:custClr name="Blue 20%">
      <a:srgbClr val="CCD4EC"/>
    </a:custClr>
    <a:custClr name="DofE Navy">
      <a:srgbClr val="1D3163"/>
    </a:custClr>
    <a:custClr name="Navy 80%">
      <a:srgbClr val="4A5A82"/>
    </a:custClr>
    <a:custClr name="Navy 60%">
      <a:srgbClr val="7783A1"/>
    </a:custClr>
    <a:custClr name="Navy 40%">
      <a:srgbClr val="A5ADC1"/>
    </a:custClr>
    <a:custClr name="Navy 20%">
      <a:srgbClr val="D2D6E0"/>
    </a:custClr>
    <a:custClr name="DofE Salmon">
      <a:srgbClr val="FF6586"/>
    </a:custClr>
    <a:custClr name="Salmon 80%">
      <a:srgbClr val="FF849E"/>
    </a:custClr>
    <a:custClr name="Salmon 60%">
      <a:srgbClr val="FFA3B6"/>
    </a:custClr>
    <a:custClr name="Salmon 40%">
      <a:srgbClr val="FFC1CF"/>
    </a:custClr>
    <a:custClr name="Salmon 20%">
      <a:srgbClr val="FFE0E7"/>
    </a:custClr>
    <a:custClr name="DofE Yellow">
      <a:srgbClr val="FEC665"/>
    </a:custClr>
    <a:custClr name="Yellow 80%">
      <a:srgbClr val="FED184"/>
    </a:custClr>
    <a:custClr name="Yellow 60%">
      <a:srgbClr val="FEDDA3"/>
    </a:custClr>
    <a:custClr name="Yellow 40%">
      <a:srgbClr val="FFE8C1"/>
    </a:custClr>
    <a:custClr name="Yellow 20%">
      <a:srgbClr val="FFF4E0"/>
    </a:custClr>
    <a:custClr name="DofE Pink">
      <a:srgbClr val="F82D9F"/>
    </a:custClr>
    <a:custClr name="Pink 80%">
      <a:srgbClr val="F957B2"/>
    </a:custClr>
    <a:custClr name="Pink 60%">
      <a:srgbClr val="FB81C5"/>
    </a:custClr>
    <a:custClr name="Pink 40%">
      <a:srgbClr val="FCABD9"/>
    </a:custClr>
    <a:custClr name="Pink 20%">
      <a:srgbClr val="FED5EC"/>
    </a:custClr>
  </a:custClrLst>
  <a:extLst>
    <a:ext uri="{05A4C25C-085E-4340-85A3-A5531E510DB2}">
      <thm15:themeFamily xmlns:thm15="http://schemas.microsoft.com/office/thememl/2012/main" name="DofE Presentation - Landscape" id="{FE485D7E-D67B-964C-94AF-E509B657084C}" vid="{AE55D025-913A-364E-8E5D-48DD81F01255}"/>
    </a:ext>
  </a:extLst>
</a:theme>
</file>

<file path=ppt/theme/theme2.xml><?xml version="1.0" encoding="utf-8"?>
<a:theme xmlns:a="http://schemas.openxmlformats.org/drawingml/2006/main" name="DofE Navy+Salmon">
  <a:themeElements>
    <a:clrScheme name="DofE 2018 Navy+Salmon">
      <a:dk1>
        <a:srgbClr val="000000"/>
      </a:dk1>
      <a:lt1>
        <a:srgbClr val="FFFFFF"/>
      </a:lt1>
      <a:dk2>
        <a:srgbClr val="1D3163"/>
      </a:dk2>
      <a:lt2>
        <a:srgbClr val="F2F2F2"/>
      </a:lt2>
      <a:accent1>
        <a:srgbClr val="FF6586"/>
      </a:accent1>
      <a:accent2>
        <a:srgbClr val="02269E"/>
      </a:accent2>
      <a:accent3>
        <a:srgbClr val="8400C6"/>
      </a:accent3>
      <a:accent4>
        <a:srgbClr val="68F7B3"/>
      </a:accent4>
      <a:accent5>
        <a:srgbClr val="FEC665"/>
      </a:accent5>
      <a:accent6>
        <a:srgbClr val="F82D9F"/>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defTabSz="1007943">
          <a:lnSpc>
            <a:spcPct val="110000"/>
          </a:lnSpc>
          <a:defRPr dirty="0">
            <a:solidFill>
              <a:schemeClr val="tx2"/>
            </a:solidFill>
          </a:defRPr>
        </a:defPPr>
      </a:lstStyle>
    </a:txDef>
  </a:objectDefaults>
  <a:extraClrSchemeLst/>
  <a:custClrLst>
    <a:custClr name="DofE Purple">
      <a:srgbClr val="8400C6"/>
    </a:custClr>
    <a:custClr name="Purple 80%">
      <a:srgbClr val="9D33D1"/>
    </a:custClr>
    <a:custClr name="Purple 60%">
      <a:srgbClr val="B566DD"/>
    </a:custClr>
    <a:custClr name="Purple 40%">
      <a:srgbClr val="CE99E8"/>
    </a:custClr>
    <a:custClr name="Purple 20%">
      <a:srgbClr val="E6CCF4"/>
    </a:custClr>
    <a:custClr name="DofE Green">
      <a:srgbClr val="68F7B3"/>
    </a:custClr>
    <a:custClr name="Green 80%">
      <a:srgbClr val="86F9C2"/>
    </a:custClr>
    <a:custClr name="Green 60%">
      <a:srgbClr val="A4FAD1"/>
    </a:custClr>
    <a:custClr name="Green 40%">
      <a:srgbClr val="C3FCE1"/>
    </a:custClr>
    <a:custClr name="Green 20%">
      <a:srgbClr val="E1FDF0"/>
    </a:custClr>
    <a:custClr name="DofE Blue">
      <a:srgbClr val="02269E"/>
    </a:custClr>
    <a:custClr name="Blue 80%">
      <a:srgbClr val="3551B1"/>
    </a:custClr>
    <a:custClr name="Blue 60%">
      <a:srgbClr val="677DC5"/>
    </a:custClr>
    <a:custClr name="Blue 40%">
      <a:srgbClr val="9AA8D8"/>
    </a:custClr>
    <a:custClr name="Blue 20%">
      <a:srgbClr val="CCD4EC"/>
    </a:custClr>
    <a:custClr name="DofE Navy">
      <a:srgbClr val="1D3163"/>
    </a:custClr>
    <a:custClr name="Navy 80%">
      <a:srgbClr val="4A5A82"/>
    </a:custClr>
    <a:custClr name="Navy 60%">
      <a:srgbClr val="7783A1"/>
    </a:custClr>
    <a:custClr name="Navy 40%">
      <a:srgbClr val="A5ADC1"/>
    </a:custClr>
    <a:custClr name="Navy 20%">
      <a:srgbClr val="D2D6E0"/>
    </a:custClr>
    <a:custClr name="DofE Salmon">
      <a:srgbClr val="FF6586"/>
    </a:custClr>
    <a:custClr name="Salmon 80%">
      <a:srgbClr val="FF849E"/>
    </a:custClr>
    <a:custClr name="Salmon 60%">
      <a:srgbClr val="FFA3B6"/>
    </a:custClr>
    <a:custClr name="Salmon 40%">
      <a:srgbClr val="FFC1CF"/>
    </a:custClr>
    <a:custClr name="Salmon 20%">
      <a:srgbClr val="FFE0E7"/>
    </a:custClr>
    <a:custClr name="DofE Yellow">
      <a:srgbClr val="FEC665"/>
    </a:custClr>
    <a:custClr name="Yellow 80%">
      <a:srgbClr val="FED184"/>
    </a:custClr>
    <a:custClr name="Yellow 60%">
      <a:srgbClr val="FEDDA3"/>
    </a:custClr>
    <a:custClr name="Yellow 40%">
      <a:srgbClr val="FFE8C1"/>
    </a:custClr>
    <a:custClr name="Yellow 20%">
      <a:srgbClr val="FFF4E0"/>
    </a:custClr>
    <a:custClr name="DofE Pink">
      <a:srgbClr val="F82D9F"/>
    </a:custClr>
    <a:custClr name="Pink 80%">
      <a:srgbClr val="F957B2"/>
    </a:custClr>
    <a:custClr name="Pink 60%">
      <a:srgbClr val="FB81C5"/>
    </a:custClr>
    <a:custClr name="Pink 40%">
      <a:srgbClr val="FCABD9"/>
    </a:custClr>
    <a:custClr name="Pink 20%">
      <a:srgbClr val="FED5EC"/>
    </a:custClr>
  </a:custClrLst>
  <a:extLst>
    <a:ext uri="{05A4C25C-085E-4340-85A3-A5531E510DB2}">
      <thm15:themeFamily xmlns:thm15="http://schemas.microsoft.com/office/thememl/2012/main" name="DofE Presentation - Landscape" id="{FE485D7E-D67B-964C-94AF-E509B657084C}" vid="{EE42F364-D3B2-F84D-A206-713341A428E7}"/>
    </a:ext>
  </a:extLst>
</a:theme>
</file>

<file path=ppt/theme/theme3.xml><?xml version="1.0" encoding="utf-8"?>
<a:theme xmlns:a="http://schemas.openxmlformats.org/drawingml/2006/main" name="DofE Blue+Green">
  <a:themeElements>
    <a:clrScheme name="DofE 2018 Blue+Green">
      <a:dk1>
        <a:srgbClr val="000000"/>
      </a:dk1>
      <a:lt1>
        <a:srgbClr val="FFFFFF"/>
      </a:lt1>
      <a:dk2>
        <a:srgbClr val="02269E"/>
      </a:dk2>
      <a:lt2>
        <a:srgbClr val="F2F2F2"/>
      </a:lt2>
      <a:accent1>
        <a:srgbClr val="68F7B3"/>
      </a:accent1>
      <a:accent2>
        <a:srgbClr val="8400C6"/>
      </a:accent2>
      <a:accent3>
        <a:srgbClr val="1D3163"/>
      </a:accent3>
      <a:accent4>
        <a:srgbClr val="FF6586"/>
      </a:accent4>
      <a:accent5>
        <a:srgbClr val="FEC665"/>
      </a:accent5>
      <a:accent6>
        <a:srgbClr val="F82D9F"/>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defTabSz="1007943">
          <a:lnSpc>
            <a:spcPct val="110000"/>
          </a:lnSpc>
          <a:defRPr dirty="0">
            <a:solidFill>
              <a:schemeClr val="tx2"/>
            </a:solidFill>
          </a:defRPr>
        </a:defPPr>
      </a:lstStyle>
    </a:txDef>
  </a:objectDefaults>
  <a:extraClrSchemeLst/>
  <a:custClrLst>
    <a:custClr name="DofE Purple">
      <a:srgbClr val="8400C6"/>
    </a:custClr>
    <a:custClr name="Purple 80%">
      <a:srgbClr val="9D33D1"/>
    </a:custClr>
    <a:custClr name="Purple 60%">
      <a:srgbClr val="B566DD"/>
    </a:custClr>
    <a:custClr name="Purple 40%">
      <a:srgbClr val="CE99E8"/>
    </a:custClr>
    <a:custClr name="Purple 20%">
      <a:srgbClr val="E6CCF4"/>
    </a:custClr>
    <a:custClr name="DofE Green">
      <a:srgbClr val="68F7B3"/>
    </a:custClr>
    <a:custClr name="Green 80%">
      <a:srgbClr val="86F9C2"/>
    </a:custClr>
    <a:custClr name="Green 60%">
      <a:srgbClr val="A4FAD1"/>
    </a:custClr>
    <a:custClr name="Green 40%">
      <a:srgbClr val="C3FCE1"/>
    </a:custClr>
    <a:custClr name="Green 20%">
      <a:srgbClr val="E1FDF0"/>
    </a:custClr>
    <a:custClr name="DofE Blue">
      <a:srgbClr val="02269E"/>
    </a:custClr>
    <a:custClr name="Blue 80%">
      <a:srgbClr val="3551B1"/>
    </a:custClr>
    <a:custClr name="Blue 60%">
      <a:srgbClr val="677DC5"/>
    </a:custClr>
    <a:custClr name="Blue 40%">
      <a:srgbClr val="9AA8D8"/>
    </a:custClr>
    <a:custClr name="Blue 20%">
      <a:srgbClr val="CCD4EC"/>
    </a:custClr>
    <a:custClr name="DofE Navy">
      <a:srgbClr val="1D3163"/>
    </a:custClr>
    <a:custClr name="Navy 80%">
      <a:srgbClr val="4A5A82"/>
    </a:custClr>
    <a:custClr name="Navy 60%">
      <a:srgbClr val="7783A1"/>
    </a:custClr>
    <a:custClr name="Navy 40%">
      <a:srgbClr val="A5ADC1"/>
    </a:custClr>
    <a:custClr name="Navy 20%">
      <a:srgbClr val="D2D6E0"/>
    </a:custClr>
    <a:custClr name="DofE Salmon">
      <a:srgbClr val="FF6586"/>
    </a:custClr>
    <a:custClr name="Salmon 80%">
      <a:srgbClr val="FF849E"/>
    </a:custClr>
    <a:custClr name="Salmon 60%">
      <a:srgbClr val="FFA3B6"/>
    </a:custClr>
    <a:custClr name="Salmon 40%">
      <a:srgbClr val="FFC1CF"/>
    </a:custClr>
    <a:custClr name="Salmon 20%">
      <a:srgbClr val="FFE0E7"/>
    </a:custClr>
    <a:custClr name="DofE Yellow">
      <a:srgbClr val="FEC665"/>
    </a:custClr>
    <a:custClr name="Yellow 80%">
      <a:srgbClr val="FED184"/>
    </a:custClr>
    <a:custClr name="Yellow 60%">
      <a:srgbClr val="FEDDA3"/>
    </a:custClr>
    <a:custClr name="Yellow 40%">
      <a:srgbClr val="FFE8C1"/>
    </a:custClr>
    <a:custClr name="Yellow 20%">
      <a:srgbClr val="FFF4E0"/>
    </a:custClr>
    <a:custClr name="DofE Pink">
      <a:srgbClr val="F82D9F"/>
    </a:custClr>
    <a:custClr name="Pink 80%">
      <a:srgbClr val="F957B2"/>
    </a:custClr>
    <a:custClr name="Pink 60%">
      <a:srgbClr val="FB81C5"/>
    </a:custClr>
    <a:custClr name="Pink 40%">
      <a:srgbClr val="FCABD9"/>
    </a:custClr>
    <a:custClr name="Pink 20%">
      <a:srgbClr val="FED5EC"/>
    </a:custClr>
  </a:custClrLst>
  <a:extLst>
    <a:ext uri="{05A4C25C-085E-4340-85A3-A5531E510DB2}">
      <thm15:themeFamily xmlns:thm15="http://schemas.microsoft.com/office/thememl/2012/main" name="DofE Presentation - Landscape" id="{FE485D7E-D67B-964C-94AF-E509B657084C}" vid="{47713998-87B9-B341-AE60-804AD0612B8D}"/>
    </a:ext>
  </a:extLst>
</a:theme>
</file>

<file path=ppt/theme/theme4.xml><?xml version="1.0" encoding="utf-8"?>
<a:theme xmlns:a="http://schemas.openxmlformats.org/drawingml/2006/main" name="DofE Yellow+Pink">
  <a:themeElements>
    <a:clrScheme name="DofE 2018 Yellow+Pink">
      <a:dk1>
        <a:srgbClr val="000000"/>
      </a:dk1>
      <a:lt1>
        <a:srgbClr val="FFFFFF"/>
      </a:lt1>
      <a:dk2>
        <a:srgbClr val="FEC665"/>
      </a:dk2>
      <a:lt2>
        <a:srgbClr val="F2F2F2"/>
      </a:lt2>
      <a:accent1>
        <a:srgbClr val="F82D9F"/>
      </a:accent1>
      <a:accent2>
        <a:srgbClr val="02269E"/>
      </a:accent2>
      <a:accent3>
        <a:srgbClr val="1D3163"/>
      </a:accent3>
      <a:accent4>
        <a:srgbClr val="FF6586"/>
      </a:accent4>
      <a:accent5>
        <a:srgbClr val="8400C6"/>
      </a:accent5>
      <a:accent6>
        <a:srgbClr val="68F7B3"/>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defTabSz="1007943">
          <a:lnSpc>
            <a:spcPct val="110000"/>
          </a:lnSpc>
          <a:defRPr dirty="0">
            <a:solidFill>
              <a:schemeClr val="tx2"/>
            </a:solidFill>
          </a:defRPr>
        </a:defPPr>
      </a:lstStyle>
    </a:txDef>
  </a:objectDefaults>
  <a:extraClrSchemeLst/>
  <a:custClrLst>
    <a:custClr name="DofE Purple">
      <a:srgbClr val="8400C6"/>
    </a:custClr>
    <a:custClr name="Purple 80%">
      <a:srgbClr val="9D33D1"/>
    </a:custClr>
    <a:custClr name="Purple 60%">
      <a:srgbClr val="B566DD"/>
    </a:custClr>
    <a:custClr name="Purple 40%">
      <a:srgbClr val="CE99E8"/>
    </a:custClr>
    <a:custClr name="Purple 20%">
      <a:srgbClr val="E6CCF4"/>
    </a:custClr>
    <a:custClr name="DofE Green">
      <a:srgbClr val="68F7B3"/>
    </a:custClr>
    <a:custClr name="Green 80%">
      <a:srgbClr val="86F9C2"/>
    </a:custClr>
    <a:custClr name="Green 60%">
      <a:srgbClr val="A4FAD1"/>
    </a:custClr>
    <a:custClr name="Green 40%">
      <a:srgbClr val="C3FCE1"/>
    </a:custClr>
    <a:custClr name="Green 20%">
      <a:srgbClr val="E1FDF0"/>
    </a:custClr>
    <a:custClr name="DofE Blue">
      <a:srgbClr val="02269E"/>
    </a:custClr>
    <a:custClr name="Blue 80%">
      <a:srgbClr val="3551B1"/>
    </a:custClr>
    <a:custClr name="Blue 60%">
      <a:srgbClr val="677DC5"/>
    </a:custClr>
    <a:custClr name="Blue 40%">
      <a:srgbClr val="9AA8D8"/>
    </a:custClr>
    <a:custClr name="Blue 20%">
      <a:srgbClr val="CCD4EC"/>
    </a:custClr>
    <a:custClr name="DofE Navy">
      <a:srgbClr val="1D3163"/>
    </a:custClr>
    <a:custClr name="Navy 80%">
      <a:srgbClr val="4A5A82"/>
    </a:custClr>
    <a:custClr name="Navy 60%">
      <a:srgbClr val="7783A1"/>
    </a:custClr>
    <a:custClr name="Navy 40%">
      <a:srgbClr val="A5ADC1"/>
    </a:custClr>
    <a:custClr name="Navy 20%">
      <a:srgbClr val="D2D6E0"/>
    </a:custClr>
    <a:custClr name="DofE Salmon">
      <a:srgbClr val="FF6586"/>
    </a:custClr>
    <a:custClr name="Salmon 80%">
      <a:srgbClr val="FF849E"/>
    </a:custClr>
    <a:custClr name="Salmon 60%">
      <a:srgbClr val="FFA3B6"/>
    </a:custClr>
    <a:custClr name="Salmon 40%">
      <a:srgbClr val="FFC1CF"/>
    </a:custClr>
    <a:custClr name="Salmon 20%">
      <a:srgbClr val="FFE0E7"/>
    </a:custClr>
    <a:custClr name="DofE Yellow">
      <a:srgbClr val="FEC665"/>
    </a:custClr>
    <a:custClr name="Yellow 80%">
      <a:srgbClr val="FED184"/>
    </a:custClr>
    <a:custClr name="Yellow 60%">
      <a:srgbClr val="FEDDA3"/>
    </a:custClr>
    <a:custClr name="Yellow 40%">
      <a:srgbClr val="FFE8C1"/>
    </a:custClr>
    <a:custClr name="Yellow 20%">
      <a:srgbClr val="FFF4E0"/>
    </a:custClr>
    <a:custClr name="DofE Pink">
      <a:srgbClr val="F82D9F"/>
    </a:custClr>
    <a:custClr name="Pink 80%">
      <a:srgbClr val="F957B2"/>
    </a:custClr>
    <a:custClr name="Pink 60%">
      <a:srgbClr val="FB81C5"/>
    </a:custClr>
    <a:custClr name="Pink 40%">
      <a:srgbClr val="FCABD9"/>
    </a:custClr>
    <a:custClr name="Pink 20%">
      <a:srgbClr val="FED5EC"/>
    </a:custClr>
  </a:custClrLst>
  <a:extLst>
    <a:ext uri="{05A4C25C-085E-4340-85A3-A5531E510DB2}">
      <thm15:themeFamily xmlns:thm15="http://schemas.microsoft.com/office/thememl/2012/main" name="DofE Presentation - Landscape" id="{FE485D7E-D67B-964C-94AF-E509B657084C}" vid="{A8AABAB6-033A-9440-BBD2-481ECAF7A17C}"/>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5E6DEFA4C6EAC4088A7574BD629F7E8" ma:contentTypeVersion="12" ma:contentTypeDescription="Create a new document." ma:contentTypeScope="" ma:versionID="e0f02331dd3962bea06371543c4d147e">
  <xsd:schema xmlns:xsd="http://www.w3.org/2001/XMLSchema" xmlns:xs="http://www.w3.org/2001/XMLSchema" xmlns:p="http://schemas.microsoft.com/office/2006/metadata/properties" xmlns:ns2="6d550447-d634-46d6-bd33-f0244f484654" xmlns:ns3="fcd19bee-0caf-49f9-b91c-7c4bf7df503d" targetNamespace="http://schemas.microsoft.com/office/2006/metadata/properties" ma:root="true" ma:fieldsID="2de2f7740aae71dbec2e8f6d25ff2bed" ns2:_="" ns3:_="">
    <xsd:import namespace="6d550447-d634-46d6-bd33-f0244f484654"/>
    <xsd:import namespace="fcd19bee-0caf-49f9-b91c-7c4bf7df503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550447-d634-46d6-bd33-f0244f4846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cd19bee-0caf-49f9-b91c-7c4bf7df503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226040-0A0F-4F64-99BC-49036EF467A5}">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6d550447-d634-46d6-bd33-f0244f484654"/>
    <ds:schemaRef ds:uri="http://purl.org/dc/elements/1.1/"/>
    <ds:schemaRef ds:uri="http://schemas.microsoft.com/office/2006/metadata/properties"/>
    <ds:schemaRef ds:uri="fcd19bee-0caf-49f9-b91c-7c4bf7df503d"/>
    <ds:schemaRef ds:uri="http://www.w3.org/XML/1998/namespace"/>
  </ds:schemaRefs>
</ds:datastoreItem>
</file>

<file path=customXml/itemProps2.xml><?xml version="1.0" encoding="utf-8"?>
<ds:datastoreItem xmlns:ds="http://schemas.openxmlformats.org/officeDocument/2006/customXml" ds:itemID="{89199496-E173-46D3-9194-811A58A28434}">
  <ds:schemaRefs>
    <ds:schemaRef ds:uri="http://schemas.microsoft.com/sharepoint/v3/contenttype/forms"/>
  </ds:schemaRefs>
</ds:datastoreItem>
</file>

<file path=customXml/itemProps3.xml><?xml version="1.0" encoding="utf-8"?>
<ds:datastoreItem xmlns:ds="http://schemas.openxmlformats.org/officeDocument/2006/customXml" ds:itemID="{E7B9C54D-2EBD-438B-B7CB-55702C3A15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550447-d634-46d6-bd33-f0244f484654"/>
    <ds:schemaRef ds:uri="fcd19bee-0caf-49f9-b91c-7c4bf7df503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DofE Purple+Green</Template>
  <TotalTime>2743</TotalTime>
  <Words>2415</Words>
  <Application>Microsoft Office PowerPoint</Application>
  <PresentationFormat>Custom</PresentationFormat>
  <Paragraphs>205</Paragraphs>
  <Slides>30</Slides>
  <Notes>11</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30</vt:i4>
      </vt:variant>
    </vt:vector>
  </HeadingPairs>
  <TitlesOfParts>
    <vt:vector size="38" baseType="lpstr">
      <vt:lpstr>ＭＳ Ｐゴシック</vt:lpstr>
      <vt:lpstr>-apple-system</vt:lpstr>
      <vt:lpstr>Arial</vt:lpstr>
      <vt:lpstr>Calibri</vt:lpstr>
      <vt:lpstr>DofE Purple+Green</vt:lpstr>
      <vt:lpstr>DofE Navy+Salmon</vt:lpstr>
      <vt:lpstr>DofE Blue+Green</vt:lpstr>
      <vt:lpstr>DofE Yellow+Pink</vt:lpstr>
      <vt:lpstr>Bronze eDofE Launch </vt:lpstr>
      <vt:lpstr>How long will it take me?</vt:lpstr>
      <vt:lpstr>General Requirements</vt:lpstr>
      <vt:lpstr>Section Requirements</vt:lpstr>
      <vt:lpstr>Programme Idea </vt:lpstr>
      <vt:lpstr>DofE with a Difference</vt:lpstr>
      <vt:lpstr>Volunteering Ideas</vt:lpstr>
      <vt:lpstr>More Volunteering Ideas</vt:lpstr>
      <vt:lpstr>Physical Ideas</vt:lpstr>
      <vt:lpstr>Skill Ideas</vt:lpstr>
      <vt:lpstr>More Skill Ideas</vt:lpstr>
      <vt:lpstr>Temporary Modification until December 31st 2022</vt:lpstr>
      <vt:lpstr>Supporting Evidence</vt:lpstr>
      <vt:lpstr>Assessor Reports and Evidence</vt:lpstr>
      <vt:lpstr>When you have finished…</vt:lpstr>
      <vt:lpstr>eDofE Process</vt:lpstr>
      <vt:lpstr>Certificate of Achievement</vt:lpstr>
      <vt:lpstr>Logging into eDofE</vt:lpstr>
      <vt:lpstr>DofE Discount – Welcome Packs Home</vt:lpstr>
      <vt:lpstr>Contact Details Step 1</vt:lpstr>
      <vt:lpstr>Account details – Step 2</vt:lpstr>
      <vt:lpstr>Personal Details Step 3</vt:lpstr>
      <vt:lpstr>Step 4 and Step 5</vt:lpstr>
      <vt:lpstr>What to do if you forget your login</vt:lpstr>
      <vt:lpstr>Start adding your timescales </vt:lpstr>
      <vt:lpstr>Add programme plans</vt:lpstr>
      <vt:lpstr>Add Programme Plans</vt:lpstr>
      <vt:lpstr>eDofE App</vt:lpstr>
      <vt:lpstr>NEXT STEPS</vt:lpstr>
      <vt:lpstr>THE EXPEDITION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Slide layout</dc:title>
  <dc:creator>Ben Jory</dc:creator>
  <cp:lastModifiedBy>Laywood_D</cp:lastModifiedBy>
  <cp:revision>90</cp:revision>
  <dcterms:created xsi:type="dcterms:W3CDTF">2018-06-04T15:43:45Z</dcterms:created>
  <dcterms:modified xsi:type="dcterms:W3CDTF">2021-11-24T13:48:29Z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0x01010075E6DEFA4C6EAC4088A7574BD629F7E8</vt:lpwstr>
  </property>
  <property fmtid="{D5CDD505-2E9C-101B-9397-08002B2CF9AE}" pid="3" name="Order">
    <vt:r8>1671800</vt:r8>
  </property>
</Properties>
</file>